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Abel" panose="02000506030000020004" pitchFamily="2" charset="0"/>
      <p:regular r:id="rId36"/>
    </p:embeddedFont>
    <p:embeddedFont>
      <p:font typeface="Arvo" panose="02000000000000000000" pitchFamily="2" charset="77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Fira Sans Extra Condensed Medium" panose="020B0603050000020004" pitchFamily="34" charset="0"/>
      <p:regular r:id="rId45"/>
      <p:bold r:id="rId46"/>
      <p:italic r:id="rId47"/>
      <p:boldItalic r:id="rId48"/>
    </p:embeddedFont>
    <p:embeddedFont>
      <p:font typeface="IBM Plex Sans" panose="020B0503050203000203" pitchFamily="34" charset="0"/>
      <p:regular r:id="rId49"/>
      <p:bold r:id="rId50"/>
      <p:italic r:id="rId51"/>
      <p:boldItalic r:id="rId52"/>
    </p:embeddedFont>
    <p:embeddedFont>
      <p:font typeface="Lucida Sans" panose="020B0602030504020204" pitchFamily="34" charset="77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1A6015-B2E4-4010-ADD9-0D2C900B3007}">
  <a:tblStyle styleId="{B01A6015-B2E4-4010-ADD9-0D2C900B30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FEE805-9703-4867-81E8-003320451D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9887dfb40e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29887dfb40e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29887dfb40e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29887dfb40e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29887dfb40e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29887dfb40e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29887dfb40e_0_1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29887dfb40e_0_1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29887dfb40e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29887dfb40e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29887dfb40e_0_2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29887dfb40e_0_2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29887dfb40e_0_2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29887dfb40e_0_2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a0a06130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a0a06130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2999927914b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2999927914b_0_1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99927914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999927914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2999927914b_0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2999927914b_0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2999927914b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2999927914b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2999ef30d4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2999ef30d4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999ef30d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2999ef30d4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999ef30d4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2999ef30d4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2999927914b_0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2999927914b_0_1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2999927914b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2999927914b_0_1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2999927914b_0_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2999927914b_0_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g2999927914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1" name="Google Shape;2631;g2999927914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2999927914b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2999927914b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9887dfb40e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9887dfb40e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2999927914b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2999927914b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2999927914b_0_2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2999927914b_0_2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g2999927914b_0_2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1" name="Google Shape;2861;g2999927914b_0_2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g2999927914b_0_2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8" name="Google Shape;2998;g2999927914b_0_2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aeb3a5bd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aeb3a5bd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999927914b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999927914b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9887dfb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9887dfb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999ef30d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999ef30d4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999927914b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2999927914b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9887dfb40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29887dfb40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vo"/>
              <a:buNone/>
              <a:defRPr sz="24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bovetanya@gmail.com" TargetMode="External"/><Relationship Id="rId7" Type="http://schemas.openxmlformats.org/officeDocument/2006/relationships/hyperlink" Target="mailto:maragayc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osagallifa@gmail.com" TargetMode="External"/><Relationship Id="rId5" Type="http://schemas.openxmlformats.org/officeDocument/2006/relationships/hyperlink" Target="mailto:avidalmane00@gmail.com" TargetMode="External"/><Relationship Id="rId4" Type="http://schemas.openxmlformats.org/officeDocument/2006/relationships/hyperlink" Target="mailto:dolorsrifa.08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3"/>
          <p:cNvGrpSpPr/>
          <p:nvPr/>
        </p:nvGrpSpPr>
        <p:grpSpPr>
          <a:xfrm>
            <a:off x="3126985" y="4491974"/>
            <a:ext cx="3245818" cy="1674457"/>
            <a:chOff x="3861475" y="2176775"/>
            <a:chExt cx="1158600" cy="597700"/>
          </a:xfrm>
        </p:grpSpPr>
        <p:sp>
          <p:nvSpPr>
            <p:cNvPr id="53" name="Google Shape;53;p13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3"/>
          <p:cNvSpPr/>
          <p:nvPr/>
        </p:nvSpPr>
        <p:spPr>
          <a:xfrm rot="4500096">
            <a:off x="-1589717" y="3101563"/>
            <a:ext cx="2513434" cy="2251637"/>
          </a:xfrm>
          <a:custGeom>
            <a:avLst/>
            <a:gdLst/>
            <a:ahLst/>
            <a:cxnLst/>
            <a:rect l="l" t="t" r="r" b="b"/>
            <a:pathLst>
              <a:path w="46189" h="41378" extrusionOk="0">
                <a:moveTo>
                  <a:pt x="26173" y="0"/>
                </a:moveTo>
                <a:lnTo>
                  <a:pt x="17625" y="8952"/>
                </a:lnTo>
                <a:lnTo>
                  <a:pt x="7937" y="11431"/>
                </a:lnTo>
                <a:lnTo>
                  <a:pt x="0" y="16463"/>
                </a:lnTo>
                <a:lnTo>
                  <a:pt x="1751" y="33867"/>
                </a:lnTo>
                <a:lnTo>
                  <a:pt x="16029" y="35250"/>
                </a:lnTo>
                <a:lnTo>
                  <a:pt x="23569" y="37148"/>
                </a:lnTo>
                <a:lnTo>
                  <a:pt x="33897" y="41378"/>
                </a:lnTo>
                <a:lnTo>
                  <a:pt x="46188" y="33043"/>
                </a:lnTo>
                <a:lnTo>
                  <a:pt x="44077" y="23017"/>
                </a:lnTo>
                <a:lnTo>
                  <a:pt x="37545" y="16279"/>
                </a:lnTo>
                <a:lnTo>
                  <a:pt x="35831" y="4877"/>
                </a:lnTo>
                <a:lnTo>
                  <a:pt x="261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3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70" name="Google Shape;70;p13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735875" y="3008538"/>
            <a:ext cx="44916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Curs 2023 - 2024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35875" y="1408600"/>
            <a:ext cx="6417600" cy="16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/>
              <a:t>L’AFA de l’INS Taradell </a:t>
            </a:r>
            <a:endParaRPr sz="4200"/>
          </a:p>
        </p:txBody>
      </p:sp>
      <p:sp>
        <p:nvSpPr>
          <p:cNvPr id="176" name="Google Shape;176;p13"/>
          <p:cNvSpPr/>
          <p:nvPr/>
        </p:nvSpPr>
        <p:spPr>
          <a:xfrm>
            <a:off x="4167125" y="-2033325"/>
            <a:ext cx="3058021" cy="2544113"/>
          </a:xfrm>
          <a:custGeom>
            <a:avLst/>
            <a:gdLst/>
            <a:ahLst/>
            <a:cxnLst/>
            <a:rect l="l" t="t" r="r" b="b"/>
            <a:pathLst>
              <a:path w="54715" h="45520" extrusionOk="0">
                <a:moveTo>
                  <a:pt x="17353" y="0"/>
                </a:moveTo>
                <a:lnTo>
                  <a:pt x="0" y="16250"/>
                </a:lnTo>
                <a:lnTo>
                  <a:pt x="707" y="32830"/>
                </a:lnTo>
                <a:lnTo>
                  <a:pt x="14837" y="44843"/>
                </a:lnTo>
                <a:lnTo>
                  <a:pt x="25930" y="45519"/>
                </a:lnTo>
                <a:lnTo>
                  <a:pt x="36199" y="44784"/>
                </a:lnTo>
                <a:lnTo>
                  <a:pt x="51772" y="44445"/>
                </a:lnTo>
                <a:lnTo>
                  <a:pt x="54714" y="37729"/>
                </a:lnTo>
                <a:lnTo>
                  <a:pt x="47697" y="8673"/>
                </a:lnTo>
                <a:lnTo>
                  <a:pt x="1735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 flipH="1">
            <a:off x="6931280" y="2634399"/>
            <a:ext cx="259472" cy="259450"/>
          </a:xfrm>
          <a:custGeom>
            <a:avLst/>
            <a:gdLst/>
            <a:ahLst/>
            <a:cxnLst/>
            <a:rect l="l" t="t" r="r" b="b"/>
            <a:pathLst>
              <a:path w="12098" h="12097" extrusionOk="0">
                <a:moveTo>
                  <a:pt x="6049" y="0"/>
                </a:moveTo>
                <a:cubicBezTo>
                  <a:pt x="2715" y="0"/>
                  <a:pt x="0" y="2715"/>
                  <a:pt x="0" y="6049"/>
                </a:cubicBezTo>
                <a:cubicBezTo>
                  <a:pt x="0" y="9394"/>
                  <a:pt x="2715" y="12097"/>
                  <a:pt x="6049" y="12097"/>
                </a:cubicBezTo>
                <a:cubicBezTo>
                  <a:pt x="9383" y="12097"/>
                  <a:pt x="12097" y="9394"/>
                  <a:pt x="12097" y="6049"/>
                </a:cubicBezTo>
                <a:cubicBezTo>
                  <a:pt x="12097" y="2715"/>
                  <a:pt x="9383" y="0"/>
                  <a:pt x="6049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 flipH="1">
            <a:off x="7490009" y="1789410"/>
            <a:ext cx="259214" cy="259472"/>
          </a:xfrm>
          <a:custGeom>
            <a:avLst/>
            <a:gdLst/>
            <a:ahLst/>
            <a:cxnLst/>
            <a:rect l="l" t="t" r="r" b="b"/>
            <a:pathLst>
              <a:path w="12086" h="12098" extrusionOk="0">
                <a:moveTo>
                  <a:pt x="6049" y="1"/>
                </a:moveTo>
                <a:cubicBezTo>
                  <a:pt x="2703" y="1"/>
                  <a:pt x="1" y="2715"/>
                  <a:pt x="1" y="6049"/>
                </a:cubicBezTo>
                <a:cubicBezTo>
                  <a:pt x="1" y="9395"/>
                  <a:pt x="2703" y="12097"/>
                  <a:pt x="6049" y="12097"/>
                </a:cubicBezTo>
                <a:cubicBezTo>
                  <a:pt x="9383" y="12097"/>
                  <a:pt x="12085" y="9395"/>
                  <a:pt x="12085" y="6049"/>
                </a:cubicBezTo>
                <a:cubicBezTo>
                  <a:pt x="12085" y="2715"/>
                  <a:pt x="9383" y="1"/>
                  <a:pt x="6049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 flipH="1">
            <a:off x="6372808" y="3478873"/>
            <a:ext cx="259214" cy="259450"/>
          </a:xfrm>
          <a:custGeom>
            <a:avLst/>
            <a:gdLst/>
            <a:ahLst/>
            <a:cxnLst/>
            <a:rect l="l" t="t" r="r" b="b"/>
            <a:pathLst>
              <a:path w="12086" h="12097" extrusionOk="0">
                <a:moveTo>
                  <a:pt x="6049" y="0"/>
                </a:moveTo>
                <a:cubicBezTo>
                  <a:pt x="2703" y="0"/>
                  <a:pt x="0" y="2715"/>
                  <a:pt x="0" y="6048"/>
                </a:cubicBezTo>
                <a:cubicBezTo>
                  <a:pt x="0" y="9394"/>
                  <a:pt x="2703" y="12097"/>
                  <a:pt x="6049" y="12097"/>
                </a:cubicBezTo>
                <a:cubicBezTo>
                  <a:pt x="9382" y="12097"/>
                  <a:pt x="12085" y="9394"/>
                  <a:pt x="12085" y="6048"/>
                </a:cubicBezTo>
                <a:cubicBezTo>
                  <a:pt x="12085" y="2715"/>
                  <a:pt x="9382" y="0"/>
                  <a:pt x="6049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 flipH="1">
            <a:off x="6452486" y="3463538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8" y="12431"/>
                </a:lnTo>
                <a:lnTo>
                  <a:pt x="5406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flipH="1">
            <a:off x="7011215" y="2619064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9" y="12431"/>
                </a:lnTo>
                <a:lnTo>
                  <a:pt x="5418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flipH="1">
            <a:off x="7569686" y="1774097"/>
            <a:ext cx="159098" cy="318195"/>
          </a:xfrm>
          <a:custGeom>
            <a:avLst/>
            <a:gdLst/>
            <a:ahLst/>
            <a:cxnLst/>
            <a:rect l="l" t="t" r="r" b="b"/>
            <a:pathLst>
              <a:path w="7418" h="14836" extrusionOk="0">
                <a:moveTo>
                  <a:pt x="0" y="0"/>
                </a:moveTo>
                <a:lnTo>
                  <a:pt x="2524" y="14835"/>
                </a:lnTo>
                <a:lnTo>
                  <a:pt x="7418" y="12430"/>
                </a:lnTo>
                <a:lnTo>
                  <a:pt x="5417" y="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flipH="1">
            <a:off x="7145283" y="3946171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25" y="96"/>
                  <a:pt x="3834" y="2989"/>
                  <a:pt x="2739" y="4799"/>
                </a:cubicBezTo>
                <a:cubicBezTo>
                  <a:pt x="1655" y="6608"/>
                  <a:pt x="0" y="6775"/>
                  <a:pt x="0" y="6775"/>
                </a:cubicBezTo>
                <a:lnTo>
                  <a:pt x="1750" y="17026"/>
                </a:lnTo>
                <a:lnTo>
                  <a:pt x="2512" y="16895"/>
                </a:lnTo>
                <a:cubicBezTo>
                  <a:pt x="5177" y="18349"/>
                  <a:pt x="8587" y="18613"/>
                  <a:pt x="10718" y="18613"/>
                </a:cubicBezTo>
                <a:cubicBezTo>
                  <a:pt x="11939" y="18613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flipH="1">
            <a:off x="7376122" y="4063896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96" y="0"/>
                </a:moveTo>
                <a:lnTo>
                  <a:pt x="0" y="274"/>
                </a:lnTo>
                <a:lnTo>
                  <a:pt x="2203" y="13180"/>
                </a:lnTo>
                <a:lnTo>
                  <a:pt x="3787" y="12907"/>
                </a:lnTo>
                <a:lnTo>
                  <a:pt x="1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flipH="1">
            <a:off x="7405484" y="4042191"/>
            <a:ext cx="1738513" cy="652454"/>
          </a:xfrm>
          <a:custGeom>
            <a:avLst/>
            <a:gdLst/>
            <a:ahLst/>
            <a:cxnLst/>
            <a:rect l="l" t="t" r="r" b="b"/>
            <a:pathLst>
              <a:path w="81059" h="30421" extrusionOk="0">
                <a:moveTo>
                  <a:pt x="78427" y="0"/>
                </a:moveTo>
                <a:lnTo>
                  <a:pt x="1" y="14669"/>
                </a:lnTo>
                <a:lnTo>
                  <a:pt x="1" y="30421"/>
                </a:lnTo>
                <a:lnTo>
                  <a:pt x="81058" y="15455"/>
                </a:lnTo>
                <a:lnTo>
                  <a:pt x="78427" y="0"/>
                </a:ln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flipH="1">
            <a:off x="7439200" y="4314661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88" y="0"/>
                </a:moveTo>
                <a:cubicBezTo>
                  <a:pt x="441" y="0"/>
                  <a:pt x="0" y="441"/>
                  <a:pt x="0" y="976"/>
                </a:cubicBezTo>
                <a:cubicBezTo>
                  <a:pt x="0" y="1524"/>
                  <a:pt x="441" y="1965"/>
                  <a:pt x="988" y="1965"/>
                </a:cubicBezTo>
                <a:cubicBezTo>
                  <a:pt x="1524" y="1965"/>
                  <a:pt x="1965" y="1524"/>
                  <a:pt x="1965" y="976"/>
                </a:cubicBezTo>
                <a:cubicBezTo>
                  <a:pt x="1965" y="441"/>
                  <a:pt x="1524" y="0"/>
                  <a:pt x="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flipH="1">
            <a:off x="7019901" y="3900359"/>
            <a:ext cx="230861" cy="484456"/>
          </a:xfrm>
          <a:custGeom>
            <a:avLst/>
            <a:gdLst/>
            <a:ahLst/>
            <a:cxnLst/>
            <a:rect l="l" t="t" r="r" b="b"/>
            <a:pathLst>
              <a:path w="10764" h="22588" extrusionOk="0">
                <a:moveTo>
                  <a:pt x="5393" y="1"/>
                </a:moveTo>
                <a:cubicBezTo>
                  <a:pt x="5275" y="1"/>
                  <a:pt x="5157" y="10"/>
                  <a:pt x="5037" y="29"/>
                </a:cubicBezTo>
                <a:lnTo>
                  <a:pt x="1977" y="553"/>
                </a:lnTo>
                <a:cubicBezTo>
                  <a:pt x="798" y="755"/>
                  <a:pt x="1" y="1886"/>
                  <a:pt x="203" y="3065"/>
                </a:cubicBezTo>
                <a:lnTo>
                  <a:pt x="3215" y="20770"/>
                </a:lnTo>
                <a:cubicBezTo>
                  <a:pt x="3396" y="21836"/>
                  <a:pt x="4313" y="22587"/>
                  <a:pt x="5357" y="22587"/>
                </a:cubicBezTo>
                <a:cubicBezTo>
                  <a:pt x="5479" y="22587"/>
                  <a:pt x="5603" y="22577"/>
                  <a:pt x="5727" y="22556"/>
                </a:cubicBezTo>
                <a:lnTo>
                  <a:pt x="8787" y="22032"/>
                </a:lnTo>
                <a:cubicBezTo>
                  <a:pt x="9966" y="21829"/>
                  <a:pt x="10764" y="20710"/>
                  <a:pt x="10561" y="19520"/>
                </a:cubicBezTo>
                <a:lnTo>
                  <a:pt x="7549" y="1815"/>
                </a:lnTo>
                <a:cubicBezTo>
                  <a:pt x="7367" y="744"/>
                  <a:pt x="6443" y="1"/>
                  <a:pt x="5393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flipH="1">
            <a:off x="7194569" y="3618796"/>
            <a:ext cx="259193" cy="259214"/>
          </a:xfrm>
          <a:custGeom>
            <a:avLst/>
            <a:gdLst/>
            <a:ahLst/>
            <a:cxnLst/>
            <a:rect l="l" t="t" r="r" b="b"/>
            <a:pathLst>
              <a:path w="12085" h="12086" extrusionOk="0">
                <a:moveTo>
                  <a:pt x="6048" y="1"/>
                </a:moveTo>
                <a:cubicBezTo>
                  <a:pt x="2703" y="1"/>
                  <a:pt x="0" y="2703"/>
                  <a:pt x="0" y="6049"/>
                </a:cubicBezTo>
                <a:cubicBezTo>
                  <a:pt x="0" y="9383"/>
                  <a:pt x="2703" y="12086"/>
                  <a:pt x="6048" y="12086"/>
                </a:cubicBezTo>
                <a:cubicBezTo>
                  <a:pt x="9382" y="12086"/>
                  <a:pt x="12085" y="9383"/>
                  <a:pt x="12085" y="6049"/>
                </a:cubicBezTo>
                <a:cubicBezTo>
                  <a:pt x="12085" y="2703"/>
                  <a:pt x="9382" y="1"/>
                  <a:pt x="6048" y="1"/>
                </a:cubicBez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flipH="1">
            <a:off x="6436658" y="3210672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088" y="0"/>
                </a:moveTo>
                <a:cubicBezTo>
                  <a:pt x="1980" y="0"/>
                  <a:pt x="1872" y="9"/>
                  <a:pt x="1762" y="27"/>
                </a:cubicBezTo>
                <a:cubicBezTo>
                  <a:pt x="702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1" y="37089"/>
                  <a:pt x="6922" y="37762"/>
                  <a:pt x="7854" y="37762"/>
                </a:cubicBezTo>
                <a:cubicBezTo>
                  <a:pt x="7961" y="37762"/>
                  <a:pt x="8070" y="37753"/>
                  <a:pt x="8180" y="37734"/>
                </a:cubicBezTo>
                <a:cubicBezTo>
                  <a:pt x="9239" y="37556"/>
                  <a:pt x="9954" y="36544"/>
                  <a:pt x="9763" y="35496"/>
                </a:cubicBezTo>
                <a:lnTo>
                  <a:pt x="4012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006D8C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flipH="1">
            <a:off x="7062024" y="3544331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8" y="0"/>
                </a:moveTo>
                <a:cubicBezTo>
                  <a:pt x="8976" y="0"/>
                  <a:pt x="8853" y="11"/>
                  <a:pt x="8728" y="32"/>
                </a:cubicBezTo>
                <a:lnTo>
                  <a:pt x="1989" y="1187"/>
                </a:lnTo>
                <a:cubicBezTo>
                  <a:pt x="799" y="1389"/>
                  <a:pt x="1" y="2508"/>
                  <a:pt x="203" y="3699"/>
                </a:cubicBezTo>
                <a:lnTo>
                  <a:pt x="2192" y="15343"/>
                </a:lnTo>
                <a:cubicBezTo>
                  <a:pt x="2373" y="16399"/>
                  <a:pt x="3289" y="17149"/>
                  <a:pt x="4334" y="17149"/>
                </a:cubicBezTo>
                <a:cubicBezTo>
                  <a:pt x="4456" y="17149"/>
                  <a:pt x="4579" y="17138"/>
                  <a:pt x="4704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29" y="13462"/>
                </a:cubicBezTo>
                <a:lnTo>
                  <a:pt x="11240" y="1818"/>
                </a:lnTo>
                <a:cubicBezTo>
                  <a:pt x="11059" y="752"/>
                  <a:pt x="10143" y="0"/>
                  <a:pt x="9098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flipH="1">
            <a:off x="6522705" y="3259508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89" y="26742"/>
                </a:lnTo>
                <a:cubicBezTo>
                  <a:pt x="1989" y="26742"/>
                  <a:pt x="2564" y="26698"/>
                  <a:pt x="3579" y="26698"/>
                </a:cubicBezTo>
                <a:cubicBezTo>
                  <a:pt x="7533" y="26698"/>
                  <a:pt x="18153" y="27362"/>
                  <a:pt x="27325" y="33862"/>
                </a:cubicBezTo>
                <a:lnTo>
                  <a:pt x="24444" y="16931"/>
                </a:lnTo>
                <a:lnTo>
                  <a:pt x="21563" y="1"/>
                </a:ln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flipH="1">
            <a:off x="7164950" y="3810580"/>
            <a:ext cx="142755" cy="48021"/>
          </a:xfrm>
          <a:custGeom>
            <a:avLst/>
            <a:gdLst/>
            <a:ahLst/>
            <a:cxnLst/>
            <a:rect l="l" t="t" r="r" b="b"/>
            <a:pathLst>
              <a:path w="6656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0" y="1631"/>
                </a:lnTo>
                <a:lnTo>
                  <a:pt x="108" y="2239"/>
                </a:lnTo>
                <a:lnTo>
                  <a:pt x="5906" y="1262"/>
                </a:lnTo>
                <a:cubicBezTo>
                  <a:pt x="6358" y="1179"/>
                  <a:pt x="6656" y="750"/>
                  <a:pt x="6585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flipH="1">
            <a:off x="7181529" y="3718399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54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1"/>
                </a:lnTo>
                <a:lnTo>
                  <a:pt x="96" y="2239"/>
                </a:lnTo>
                <a:lnTo>
                  <a:pt x="5894" y="1262"/>
                </a:lnTo>
                <a:cubicBezTo>
                  <a:pt x="6346" y="1179"/>
                  <a:pt x="6644" y="750"/>
                  <a:pt x="6573" y="298"/>
                </a:cubicBezTo>
                <a:cubicBezTo>
                  <a:pt x="6549" y="191"/>
                  <a:pt x="6513" y="95"/>
                  <a:pt x="645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 flipH="1">
            <a:off x="7196349" y="3625188"/>
            <a:ext cx="142776" cy="48278"/>
          </a:xfrm>
          <a:custGeom>
            <a:avLst/>
            <a:gdLst/>
            <a:ahLst/>
            <a:cxnLst/>
            <a:rect l="l" t="t" r="r" b="b"/>
            <a:pathLst>
              <a:path w="6657" h="2251" extrusionOk="0">
                <a:moveTo>
                  <a:pt x="6466" y="0"/>
                </a:moveTo>
                <a:cubicBezTo>
                  <a:pt x="6395" y="322"/>
                  <a:pt x="6133" y="584"/>
                  <a:pt x="5787" y="643"/>
                </a:cubicBezTo>
                <a:lnTo>
                  <a:pt x="1" y="1632"/>
                </a:lnTo>
                <a:lnTo>
                  <a:pt x="96" y="2251"/>
                </a:lnTo>
                <a:lnTo>
                  <a:pt x="5895" y="1262"/>
                </a:lnTo>
                <a:cubicBezTo>
                  <a:pt x="6347" y="1179"/>
                  <a:pt x="6657" y="750"/>
                  <a:pt x="6573" y="298"/>
                </a:cubicBezTo>
                <a:cubicBezTo>
                  <a:pt x="6561" y="191"/>
                  <a:pt x="6514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 flipH="1">
            <a:off x="7086796" y="3885389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58" y="1"/>
                </a:moveTo>
                <a:lnTo>
                  <a:pt x="0" y="1251"/>
                </a:lnTo>
                <a:lnTo>
                  <a:pt x="536" y="4370"/>
                </a:lnTo>
                <a:lnTo>
                  <a:pt x="7882" y="3120"/>
                </a:lnTo>
                <a:lnTo>
                  <a:pt x="7358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 flipH="1">
            <a:off x="7098034" y="3931265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8"/>
                </a:lnTo>
                <a:cubicBezTo>
                  <a:pt x="465" y="1374"/>
                  <a:pt x="1" y="1886"/>
                  <a:pt x="132" y="2839"/>
                </a:cubicBezTo>
                <a:lnTo>
                  <a:pt x="215" y="3208"/>
                </a:lnTo>
                <a:cubicBezTo>
                  <a:pt x="336" y="4079"/>
                  <a:pt x="162" y="4817"/>
                  <a:pt x="883" y="4817"/>
                </a:cubicBezTo>
                <a:cubicBezTo>
                  <a:pt x="940" y="4817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49" y="1481"/>
                </a:cubicBezTo>
                <a:cubicBezTo>
                  <a:pt x="7930" y="621"/>
                  <a:pt x="7183" y="0"/>
                  <a:pt x="6337" y="0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 flipH="1">
            <a:off x="6971880" y="4084486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69" y="326"/>
                  <a:pt x="0" y="1314"/>
                  <a:pt x="71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501" y="4089"/>
                  <a:pt x="8370" y="3100"/>
                  <a:pt x="8299" y="1957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/>
          <p:nvPr/>
        </p:nvSpPr>
        <p:spPr>
          <a:xfrm flipH="1">
            <a:off x="6996909" y="3996637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8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6"/>
                  <a:pt x="0" y="1315"/>
                  <a:pt x="72" y="2458"/>
                </a:cubicBezTo>
                <a:cubicBezTo>
                  <a:pt x="140" y="3568"/>
                  <a:pt x="1057" y="4414"/>
                  <a:pt x="2154" y="4414"/>
                </a:cubicBezTo>
                <a:cubicBezTo>
                  <a:pt x="2198" y="4414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46"/>
                </a:cubicBezTo>
                <a:cubicBezTo>
                  <a:pt x="8230" y="847"/>
                  <a:pt x="7314" y="1"/>
                  <a:pt x="6228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 flipH="1">
            <a:off x="6977499" y="4175895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49" y="2"/>
                  <a:pt x="5406" y="5"/>
                </a:cubicBezTo>
                <a:lnTo>
                  <a:pt x="1798" y="219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59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0"/>
                </a:cubicBezTo>
                <a:lnTo>
                  <a:pt x="5632" y="3684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6996137" y="4259948"/>
            <a:ext cx="139966" cy="73951"/>
          </a:xfrm>
          <a:custGeom>
            <a:avLst/>
            <a:gdLst/>
            <a:ahLst/>
            <a:cxnLst/>
            <a:rect l="l" t="t" r="r" b="b"/>
            <a:pathLst>
              <a:path w="6526" h="3448" extrusionOk="0">
                <a:moveTo>
                  <a:pt x="4839" y="1"/>
                </a:moveTo>
                <a:cubicBezTo>
                  <a:pt x="4810" y="1"/>
                  <a:pt x="4781" y="2"/>
                  <a:pt x="4751" y="3"/>
                </a:cubicBezTo>
                <a:lnTo>
                  <a:pt x="1572" y="206"/>
                </a:lnTo>
                <a:cubicBezTo>
                  <a:pt x="679" y="253"/>
                  <a:pt x="0" y="1027"/>
                  <a:pt x="48" y="1932"/>
                </a:cubicBezTo>
                <a:cubicBezTo>
                  <a:pt x="105" y="2788"/>
                  <a:pt x="819" y="3448"/>
                  <a:pt x="1665" y="3448"/>
                </a:cubicBezTo>
                <a:cubicBezTo>
                  <a:pt x="1702" y="3448"/>
                  <a:pt x="1738" y="3447"/>
                  <a:pt x="1774" y="3444"/>
                </a:cubicBezTo>
                <a:lnTo>
                  <a:pt x="4953" y="3254"/>
                </a:lnTo>
                <a:cubicBezTo>
                  <a:pt x="5846" y="3194"/>
                  <a:pt x="6525" y="2420"/>
                  <a:pt x="6477" y="1527"/>
                </a:cubicBezTo>
                <a:cubicBezTo>
                  <a:pt x="6420" y="664"/>
                  <a:pt x="5695" y="1"/>
                  <a:pt x="4839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 flipH="1">
            <a:off x="7704012" y="3101697"/>
            <a:ext cx="272984" cy="399224"/>
          </a:xfrm>
          <a:custGeom>
            <a:avLst/>
            <a:gdLst/>
            <a:ahLst/>
            <a:cxnLst/>
            <a:rect l="l" t="t" r="r" b="b"/>
            <a:pathLst>
              <a:path w="12728" h="18614" extrusionOk="0">
                <a:moveTo>
                  <a:pt x="9585" y="1"/>
                </a:moveTo>
                <a:cubicBezTo>
                  <a:pt x="7025" y="96"/>
                  <a:pt x="3822" y="2989"/>
                  <a:pt x="2739" y="4799"/>
                </a:cubicBezTo>
                <a:cubicBezTo>
                  <a:pt x="1643" y="6609"/>
                  <a:pt x="0" y="6775"/>
                  <a:pt x="0" y="6775"/>
                </a:cubicBezTo>
                <a:lnTo>
                  <a:pt x="1738" y="17027"/>
                </a:lnTo>
                <a:lnTo>
                  <a:pt x="2500" y="16896"/>
                </a:lnTo>
                <a:cubicBezTo>
                  <a:pt x="5165" y="18349"/>
                  <a:pt x="8575" y="18614"/>
                  <a:pt x="10706" y="18614"/>
                </a:cubicBezTo>
                <a:cubicBezTo>
                  <a:pt x="11927" y="18614"/>
                  <a:pt x="12728" y="18527"/>
                  <a:pt x="12728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 flipH="1">
            <a:off x="7934594" y="3219422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84" y="0"/>
                </a:moveTo>
                <a:lnTo>
                  <a:pt x="0" y="274"/>
                </a:lnTo>
                <a:lnTo>
                  <a:pt x="2191" y="13181"/>
                </a:lnTo>
                <a:lnTo>
                  <a:pt x="3787" y="12907"/>
                </a:lnTo>
                <a:lnTo>
                  <a:pt x="15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 flipH="1">
            <a:off x="7963956" y="3197718"/>
            <a:ext cx="1180041" cy="548520"/>
          </a:xfrm>
          <a:custGeom>
            <a:avLst/>
            <a:gdLst/>
            <a:ahLst/>
            <a:cxnLst/>
            <a:rect l="l" t="t" r="r" b="b"/>
            <a:pathLst>
              <a:path w="55020" h="25575" extrusionOk="0">
                <a:moveTo>
                  <a:pt x="52388" y="0"/>
                </a:moveTo>
                <a:lnTo>
                  <a:pt x="1" y="9632"/>
                </a:lnTo>
                <a:lnTo>
                  <a:pt x="1" y="25575"/>
                </a:lnTo>
                <a:lnTo>
                  <a:pt x="55019" y="15455"/>
                </a:lnTo>
                <a:lnTo>
                  <a:pt x="52388" y="0"/>
                </a:ln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 flipH="1">
            <a:off x="7997671" y="3470187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77" y="0"/>
                </a:moveTo>
                <a:cubicBezTo>
                  <a:pt x="441" y="0"/>
                  <a:pt x="0" y="441"/>
                  <a:pt x="0" y="977"/>
                </a:cubicBezTo>
                <a:cubicBezTo>
                  <a:pt x="0" y="1524"/>
                  <a:pt x="441" y="1965"/>
                  <a:pt x="977" y="1965"/>
                </a:cubicBezTo>
                <a:cubicBezTo>
                  <a:pt x="1524" y="1965"/>
                  <a:pt x="1965" y="1524"/>
                  <a:pt x="1965" y="977"/>
                </a:cubicBezTo>
                <a:cubicBezTo>
                  <a:pt x="1965" y="441"/>
                  <a:pt x="1524" y="0"/>
                  <a:pt x="9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 flipH="1">
            <a:off x="7578372" y="3055821"/>
            <a:ext cx="231118" cy="484520"/>
          </a:xfrm>
          <a:custGeom>
            <a:avLst/>
            <a:gdLst/>
            <a:ahLst/>
            <a:cxnLst/>
            <a:rect l="l" t="t" r="r" b="b"/>
            <a:pathLst>
              <a:path w="10776" h="22591" extrusionOk="0">
                <a:moveTo>
                  <a:pt x="5416" y="1"/>
                </a:moveTo>
                <a:cubicBezTo>
                  <a:pt x="5295" y="1"/>
                  <a:pt x="5172" y="11"/>
                  <a:pt x="5049" y="32"/>
                </a:cubicBezTo>
                <a:lnTo>
                  <a:pt x="1989" y="556"/>
                </a:lnTo>
                <a:cubicBezTo>
                  <a:pt x="798" y="758"/>
                  <a:pt x="1" y="1890"/>
                  <a:pt x="203" y="3068"/>
                </a:cubicBezTo>
                <a:lnTo>
                  <a:pt x="3215" y="20773"/>
                </a:lnTo>
                <a:cubicBezTo>
                  <a:pt x="3397" y="21839"/>
                  <a:pt x="4323" y="22590"/>
                  <a:pt x="5361" y="22590"/>
                </a:cubicBezTo>
                <a:cubicBezTo>
                  <a:pt x="5482" y="22590"/>
                  <a:pt x="5604" y="22580"/>
                  <a:pt x="5728" y="22559"/>
                </a:cubicBezTo>
                <a:lnTo>
                  <a:pt x="8787" y="22035"/>
                </a:lnTo>
                <a:cubicBezTo>
                  <a:pt x="9978" y="21833"/>
                  <a:pt x="10776" y="20701"/>
                  <a:pt x="10573" y="19523"/>
                </a:cubicBezTo>
                <a:lnTo>
                  <a:pt x="7561" y="1818"/>
                </a:lnTo>
                <a:cubicBezTo>
                  <a:pt x="7380" y="752"/>
                  <a:pt x="6454" y="1"/>
                  <a:pt x="5416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 flipH="1">
            <a:off x="7753041" y="2774323"/>
            <a:ext cx="259450" cy="259214"/>
          </a:xfrm>
          <a:custGeom>
            <a:avLst/>
            <a:gdLst/>
            <a:ahLst/>
            <a:cxnLst/>
            <a:rect l="l" t="t" r="r" b="b"/>
            <a:pathLst>
              <a:path w="12097" h="12086" extrusionOk="0">
                <a:moveTo>
                  <a:pt x="6049" y="1"/>
                </a:moveTo>
                <a:cubicBezTo>
                  <a:pt x="2715" y="1"/>
                  <a:pt x="0" y="2704"/>
                  <a:pt x="0" y="6049"/>
                </a:cubicBezTo>
                <a:cubicBezTo>
                  <a:pt x="0" y="9383"/>
                  <a:pt x="2715" y="12086"/>
                  <a:pt x="6049" y="12086"/>
                </a:cubicBezTo>
                <a:cubicBezTo>
                  <a:pt x="9394" y="12086"/>
                  <a:pt x="12097" y="9383"/>
                  <a:pt x="12097" y="6049"/>
                </a:cubicBezTo>
                <a:cubicBezTo>
                  <a:pt x="12097" y="2704"/>
                  <a:pt x="9394" y="1"/>
                  <a:pt x="6049" y="1"/>
                </a:cubicBez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flipH="1">
            <a:off x="6995386" y="2366198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100" y="0"/>
                </a:moveTo>
                <a:cubicBezTo>
                  <a:pt x="1992" y="0"/>
                  <a:pt x="1884" y="9"/>
                  <a:pt x="1774" y="27"/>
                </a:cubicBezTo>
                <a:cubicBezTo>
                  <a:pt x="715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89"/>
                  <a:pt x="6932" y="37762"/>
                  <a:pt x="7866" y="37762"/>
                </a:cubicBezTo>
                <a:cubicBezTo>
                  <a:pt x="7973" y="37762"/>
                  <a:pt x="8082" y="37753"/>
                  <a:pt x="8192" y="37735"/>
                </a:cubicBezTo>
                <a:cubicBezTo>
                  <a:pt x="9239" y="37556"/>
                  <a:pt x="9954" y="36544"/>
                  <a:pt x="9775" y="35484"/>
                </a:cubicBezTo>
                <a:lnTo>
                  <a:pt x="4013" y="1623"/>
                </a:lnTo>
                <a:cubicBezTo>
                  <a:pt x="3852" y="673"/>
                  <a:pt x="3032" y="0"/>
                  <a:pt x="2100" y="0"/>
                </a:cubicBezTo>
                <a:close/>
              </a:path>
            </a:pathLst>
          </a:custGeom>
          <a:solidFill>
            <a:srgbClr val="F99900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 flipH="1">
            <a:off x="7620495" y="2699857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5" y="1"/>
                </a:moveTo>
                <a:cubicBezTo>
                  <a:pt x="8974" y="1"/>
                  <a:pt x="8851" y="11"/>
                  <a:pt x="8728" y="32"/>
                </a:cubicBezTo>
                <a:lnTo>
                  <a:pt x="1977" y="1187"/>
                </a:lnTo>
                <a:cubicBezTo>
                  <a:pt x="799" y="1389"/>
                  <a:pt x="1" y="2508"/>
                  <a:pt x="203" y="3687"/>
                </a:cubicBezTo>
                <a:lnTo>
                  <a:pt x="2180" y="15343"/>
                </a:lnTo>
                <a:cubicBezTo>
                  <a:pt x="2361" y="16399"/>
                  <a:pt x="3287" y="17149"/>
                  <a:pt x="4325" y="17149"/>
                </a:cubicBezTo>
                <a:cubicBezTo>
                  <a:pt x="4446" y="17149"/>
                  <a:pt x="4569" y="17139"/>
                  <a:pt x="4692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17" y="13462"/>
                </a:cubicBezTo>
                <a:lnTo>
                  <a:pt x="11240" y="1818"/>
                </a:lnTo>
                <a:cubicBezTo>
                  <a:pt x="11059" y="752"/>
                  <a:pt x="10133" y="1"/>
                  <a:pt x="9095" y="1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 flipH="1">
            <a:off x="7081434" y="2415034"/>
            <a:ext cx="585817" cy="726277"/>
          </a:xfrm>
          <a:custGeom>
            <a:avLst/>
            <a:gdLst/>
            <a:ahLst/>
            <a:cxnLst/>
            <a:rect l="l" t="t" r="r" b="b"/>
            <a:pathLst>
              <a:path w="27314" h="33863" extrusionOk="0">
                <a:moveTo>
                  <a:pt x="21551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77" y="26742"/>
                </a:lnTo>
                <a:cubicBezTo>
                  <a:pt x="1977" y="26742"/>
                  <a:pt x="2553" y="26698"/>
                  <a:pt x="3568" y="26698"/>
                </a:cubicBezTo>
                <a:cubicBezTo>
                  <a:pt x="7525" y="26698"/>
                  <a:pt x="18151" y="27362"/>
                  <a:pt x="27313" y="33862"/>
                </a:cubicBezTo>
                <a:lnTo>
                  <a:pt x="24432" y="16931"/>
                </a:lnTo>
                <a:lnTo>
                  <a:pt x="21551" y="1"/>
                </a:ln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 flipH="1">
            <a:off x="7723400" y="2966106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2"/>
                </a:lnTo>
                <a:lnTo>
                  <a:pt x="108" y="2239"/>
                </a:lnTo>
                <a:lnTo>
                  <a:pt x="5894" y="1251"/>
                </a:lnTo>
                <a:cubicBezTo>
                  <a:pt x="6346" y="1179"/>
                  <a:pt x="6656" y="751"/>
                  <a:pt x="6573" y="298"/>
                </a:cubicBezTo>
                <a:cubicBezTo>
                  <a:pt x="6561" y="191"/>
                  <a:pt x="6513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flipH="1">
            <a:off x="7740001" y="2873925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1" y="1631"/>
                </a:lnTo>
                <a:lnTo>
                  <a:pt x="108" y="2239"/>
                </a:lnTo>
                <a:lnTo>
                  <a:pt x="5894" y="1262"/>
                </a:lnTo>
                <a:cubicBezTo>
                  <a:pt x="6347" y="1179"/>
                  <a:pt x="6656" y="750"/>
                  <a:pt x="6573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 flipH="1">
            <a:off x="7755078" y="2780714"/>
            <a:ext cx="142755" cy="48278"/>
          </a:xfrm>
          <a:custGeom>
            <a:avLst/>
            <a:gdLst/>
            <a:ahLst/>
            <a:cxnLst/>
            <a:rect l="l" t="t" r="r" b="b"/>
            <a:pathLst>
              <a:path w="6656" h="2251" extrusionOk="0">
                <a:moveTo>
                  <a:pt x="6465" y="0"/>
                </a:moveTo>
                <a:cubicBezTo>
                  <a:pt x="6394" y="322"/>
                  <a:pt x="6144" y="584"/>
                  <a:pt x="5798" y="643"/>
                </a:cubicBezTo>
                <a:lnTo>
                  <a:pt x="0" y="1632"/>
                </a:lnTo>
                <a:lnTo>
                  <a:pt x="107" y="2251"/>
                </a:lnTo>
                <a:lnTo>
                  <a:pt x="5906" y="1263"/>
                </a:lnTo>
                <a:cubicBezTo>
                  <a:pt x="6358" y="1179"/>
                  <a:pt x="6656" y="751"/>
                  <a:pt x="6584" y="298"/>
                </a:cubicBezTo>
                <a:cubicBezTo>
                  <a:pt x="6560" y="191"/>
                  <a:pt x="6525" y="96"/>
                  <a:pt x="64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 flipH="1">
            <a:off x="7645267" y="3040915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47" y="1"/>
                </a:moveTo>
                <a:lnTo>
                  <a:pt x="0" y="1251"/>
                </a:lnTo>
                <a:lnTo>
                  <a:pt x="524" y="4371"/>
                </a:lnTo>
                <a:lnTo>
                  <a:pt x="7882" y="3120"/>
                </a:lnTo>
                <a:lnTo>
                  <a:pt x="7347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 flipH="1">
            <a:off x="7656506" y="3086791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9"/>
                </a:lnTo>
                <a:cubicBezTo>
                  <a:pt x="465" y="1374"/>
                  <a:pt x="1" y="1886"/>
                  <a:pt x="132" y="2827"/>
                </a:cubicBezTo>
                <a:lnTo>
                  <a:pt x="215" y="3208"/>
                </a:lnTo>
                <a:cubicBezTo>
                  <a:pt x="337" y="4079"/>
                  <a:pt x="162" y="4818"/>
                  <a:pt x="883" y="4818"/>
                </a:cubicBezTo>
                <a:cubicBezTo>
                  <a:pt x="940" y="4818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38" y="1481"/>
                </a:cubicBezTo>
                <a:cubicBezTo>
                  <a:pt x="7918" y="621"/>
                  <a:pt x="7181" y="0"/>
                  <a:pt x="6337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 flipH="1">
            <a:off x="7530351" y="3240012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12" y="255"/>
                </a:lnTo>
                <a:cubicBezTo>
                  <a:pt x="869" y="326"/>
                  <a:pt x="0" y="1314"/>
                  <a:pt x="72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0"/>
                  <a:pt x="8299" y="1957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 flipH="1">
            <a:off x="7555381" y="315216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24" y="255"/>
                </a:lnTo>
                <a:cubicBezTo>
                  <a:pt x="869" y="327"/>
                  <a:pt x="0" y="1315"/>
                  <a:pt x="72" y="2458"/>
                </a:cubicBezTo>
                <a:cubicBezTo>
                  <a:pt x="140" y="3568"/>
                  <a:pt x="1057" y="4414"/>
                  <a:pt x="2143" y="4414"/>
                </a:cubicBezTo>
                <a:cubicBezTo>
                  <a:pt x="2187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1"/>
                  <a:pt x="8299" y="1946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 flipH="1">
            <a:off x="7535971" y="3331421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25" y="1"/>
                </a:moveTo>
                <a:cubicBezTo>
                  <a:pt x="5482" y="1"/>
                  <a:pt x="5438" y="2"/>
                  <a:pt x="5394" y="5"/>
                </a:cubicBezTo>
                <a:lnTo>
                  <a:pt x="1787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18" y="3159"/>
                  <a:pt x="938" y="3914"/>
                  <a:pt x="1903" y="3914"/>
                </a:cubicBezTo>
                <a:cubicBezTo>
                  <a:pt x="1940" y="3914"/>
                  <a:pt x="1976" y="3913"/>
                  <a:pt x="2013" y="3910"/>
                </a:cubicBezTo>
                <a:lnTo>
                  <a:pt x="5620" y="3684"/>
                </a:lnTo>
                <a:cubicBezTo>
                  <a:pt x="6644" y="3625"/>
                  <a:pt x="7418" y="2744"/>
                  <a:pt x="7347" y="1732"/>
                </a:cubicBezTo>
                <a:cubicBezTo>
                  <a:pt x="7290" y="752"/>
                  <a:pt x="6491" y="1"/>
                  <a:pt x="5525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7554609" y="3415496"/>
            <a:ext cx="140224" cy="73930"/>
          </a:xfrm>
          <a:custGeom>
            <a:avLst/>
            <a:gdLst/>
            <a:ahLst/>
            <a:cxnLst/>
            <a:rect l="l" t="t" r="r" b="b"/>
            <a:pathLst>
              <a:path w="6538" h="3447" extrusionOk="0">
                <a:moveTo>
                  <a:pt x="4851" y="0"/>
                </a:moveTo>
                <a:cubicBezTo>
                  <a:pt x="4822" y="0"/>
                  <a:pt x="4793" y="1"/>
                  <a:pt x="4763" y="2"/>
                </a:cubicBezTo>
                <a:lnTo>
                  <a:pt x="1584" y="205"/>
                </a:lnTo>
                <a:cubicBezTo>
                  <a:pt x="679" y="252"/>
                  <a:pt x="1" y="1026"/>
                  <a:pt x="60" y="1931"/>
                </a:cubicBezTo>
                <a:cubicBezTo>
                  <a:pt x="117" y="2788"/>
                  <a:pt x="820" y="3447"/>
                  <a:pt x="1676" y="3447"/>
                </a:cubicBezTo>
                <a:cubicBezTo>
                  <a:pt x="1713" y="3447"/>
                  <a:pt x="1749" y="3446"/>
                  <a:pt x="1786" y="3443"/>
                </a:cubicBezTo>
                <a:lnTo>
                  <a:pt x="4965" y="3253"/>
                </a:lnTo>
                <a:cubicBezTo>
                  <a:pt x="5858" y="3193"/>
                  <a:pt x="6537" y="2419"/>
                  <a:pt x="6478" y="1526"/>
                </a:cubicBezTo>
                <a:cubicBezTo>
                  <a:pt x="6431" y="663"/>
                  <a:pt x="5707" y="0"/>
                  <a:pt x="4851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 flipH="1">
            <a:off x="8262483" y="2256709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37" y="96"/>
                  <a:pt x="3834" y="2989"/>
                  <a:pt x="2739" y="4799"/>
                </a:cubicBezTo>
                <a:cubicBezTo>
                  <a:pt x="1655" y="6609"/>
                  <a:pt x="0" y="6776"/>
                  <a:pt x="0" y="6776"/>
                </a:cubicBezTo>
                <a:lnTo>
                  <a:pt x="1750" y="17027"/>
                </a:lnTo>
                <a:lnTo>
                  <a:pt x="2512" y="16896"/>
                </a:lnTo>
                <a:cubicBezTo>
                  <a:pt x="5177" y="18349"/>
                  <a:pt x="8587" y="18614"/>
                  <a:pt x="10718" y="18614"/>
                </a:cubicBezTo>
                <a:cubicBezTo>
                  <a:pt x="11939" y="18614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 flipH="1">
            <a:off x="8493323" y="2374434"/>
            <a:ext cx="80964" cy="282442"/>
          </a:xfrm>
          <a:custGeom>
            <a:avLst/>
            <a:gdLst/>
            <a:ahLst/>
            <a:cxnLst/>
            <a:rect l="l" t="t" r="r" b="b"/>
            <a:pathLst>
              <a:path w="3775" h="13169" extrusionOk="0">
                <a:moveTo>
                  <a:pt x="1584" y="1"/>
                </a:moveTo>
                <a:lnTo>
                  <a:pt x="0" y="263"/>
                </a:lnTo>
                <a:lnTo>
                  <a:pt x="2191" y="13169"/>
                </a:lnTo>
                <a:lnTo>
                  <a:pt x="3775" y="12907"/>
                </a:lnTo>
                <a:lnTo>
                  <a:pt x="1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 flipH="1">
            <a:off x="8522684" y="2352729"/>
            <a:ext cx="621313" cy="445872"/>
          </a:xfrm>
          <a:custGeom>
            <a:avLst/>
            <a:gdLst/>
            <a:ahLst/>
            <a:cxnLst/>
            <a:rect l="l" t="t" r="r" b="b"/>
            <a:pathLst>
              <a:path w="28969" h="20789" extrusionOk="0">
                <a:moveTo>
                  <a:pt x="26337" y="1"/>
                </a:moveTo>
                <a:lnTo>
                  <a:pt x="60" y="4835"/>
                </a:lnTo>
                <a:lnTo>
                  <a:pt x="1" y="20789"/>
                </a:lnTo>
                <a:lnTo>
                  <a:pt x="28968" y="15455"/>
                </a:lnTo>
                <a:lnTo>
                  <a:pt x="26337" y="1"/>
                </a:ln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 flipH="1">
            <a:off x="8556400" y="2625198"/>
            <a:ext cx="42144" cy="42166"/>
          </a:xfrm>
          <a:custGeom>
            <a:avLst/>
            <a:gdLst/>
            <a:ahLst/>
            <a:cxnLst/>
            <a:rect l="l" t="t" r="r" b="b"/>
            <a:pathLst>
              <a:path w="1965" h="1966" extrusionOk="0">
                <a:moveTo>
                  <a:pt x="989" y="1"/>
                </a:moveTo>
                <a:cubicBezTo>
                  <a:pt x="441" y="1"/>
                  <a:pt x="0" y="441"/>
                  <a:pt x="0" y="977"/>
                </a:cubicBezTo>
                <a:cubicBezTo>
                  <a:pt x="0" y="1525"/>
                  <a:pt x="441" y="1965"/>
                  <a:pt x="989" y="1965"/>
                </a:cubicBezTo>
                <a:cubicBezTo>
                  <a:pt x="1536" y="1965"/>
                  <a:pt x="1965" y="1525"/>
                  <a:pt x="1965" y="977"/>
                </a:cubicBezTo>
                <a:cubicBezTo>
                  <a:pt x="1965" y="441"/>
                  <a:pt x="1536" y="1"/>
                  <a:pt x="9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 flipH="1">
            <a:off x="8137101" y="2210854"/>
            <a:ext cx="230861" cy="484435"/>
          </a:xfrm>
          <a:custGeom>
            <a:avLst/>
            <a:gdLst/>
            <a:ahLst/>
            <a:cxnLst/>
            <a:rect l="l" t="t" r="r" b="b"/>
            <a:pathLst>
              <a:path w="10764" h="22587" extrusionOk="0">
                <a:moveTo>
                  <a:pt x="5407" y="0"/>
                </a:moveTo>
                <a:cubicBezTo>
                  <a:pt x="5285" y="0"/>
                  <a:pt x="5161" y="10"/>
                  <a:pt x="5037" y="32"/>
                </a:cubicBezTo>
                <a:lnTo>
                  <a:pt x="1977" y="555"/>
                </a:lnTo>
                <a:cubicBezTo>
                  <a:pt x="798" y="758"/>
                  <a:pt x="1" y="1877"/>
                  <a:pt x="203" y="3068"/>
                </a:cubicBezTo>
                <a:lnTo>
                  <a:pt x="3215" y="20772"/>
                </a:lnTo>
                <a:cubicBezTo>
                  <a:pt x="3397" y="21843"/>
                  <a:pt x="4321" y="22587"/>
                  <a:pt x="5372" y="22587"/>
                </a:cubicBezTo>
                <a:cubicBezTo>
                  <a:pt x="5489" y="22587"/>
                  <a:pt x="5608" y="22577"/>
                  <a:pt x="5728" y="22558"/>
                </a:cubicBezTo>
                <a:lnTo>
                  <a:pt x="8787" y="22034"/>
                </a:lnTo>
                <a:cubicBezTo>
                  <a:pt x="9966" y="21832"/>
                  <a:pt x="10764" y="20701"/>
                  <a:pt x="10562" y="19522"/>
                </a:cubicBezTo>
                <a:lnTo>
                  <a:pt x="7549" y="1817"/>
                </a:lnTo>
                <a:cubicBezTo>
                  <a:pt x="7368" y="751"/>
                  <a:pt x="6452" y="0"/>
                  <a:pt x="5407" y="0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 flipH="1">
            <a:off x="8311748" y="1929355"/>
            <a:ext cx="259214" cy="259193"/>
          </a:xfrm>
          <a:custGeom>
            <a:avLst/>
            <a:gdLst/>
            <a:ahLst/>
            <a:cxnLst/>
            <a:rect l="l" t="t" r="r" b="b"/>
            <a:pathLst>
              <a:path w="12086" h="12085" extrusionOk="0">
                <a:moveTo>
                  <a:pt x="6049" y="0"/>
                </a:moveTo>
                <a:cubicBezTo>
                  <a:pt x="2703" y="0"/>
                  <a:pt x="0" y="2703"/>
                  <a:pt x="0" y="6048"/>
                </a:cubicBezTo>
                <a:cubicBezTo>
                  <a:pt x="0" y="9382"/>
                  <a:pt x="2703" y="12085"/>
                  <a:pt x="6049" y="12085"/>
                </a:cubicBezTo>
                <a:cubicBezTo>
                  <a:pt x="9382" y="12085"/>
                  <a:pt x="12085" y="9382"/>
                  <a:pt x="12085" y="6048"/>
                </a:cubicBezTo>
                <a:cubicBezTo>
                  <a:pt x="12085" y="2703"/>
                  <a:pt x="9382" y="0"/>
                  <a:pt x="6049" y="0"/>
                </a:cubicBez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 flipH="1">
            <a:off x="7553858" y="1521209"/>
            <a:ext cx="213488" cy="809922"/>
          </a:xfrm>
          <a:custGeom>
            <a:avLst/>
            <a:gdLst/>
            <a:ahLst/>
            <a:cxnLst/>
            <a:rect l="l" t="t" r="r" b="b"/>
            <a:pathLst>
              <a:path w="9954" h="37763" extrusionOk="0">
                <a:moveTo>
                  <a:pt x="2088" y="0"/>
                </a:moveTo>
                <a:cubicBezTo>
                  <a:pt x="1981" y="0"/>
                  <a:pt x="1872" y="9"/>
                  <a:pt x="1762" y="28"/>
                </a:cubicBezTo>
                <a:cubicBezTo>
                  <a:pt x="703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90"/>
                  <a:pt x="6922" y="37762"/>
                  <a:pt x="7854" y="37762"/>
                </a:cubicBezTo>
                <a:cubicBezTo>
                  <a:pt x="7962" y="37762"/>
                  <a:pt x="8070" y="37753"/>
                  <a:pt x="8180" y="37735"/>
                </a:cubicBezTo>
                <a:cubicBezTo>
                  <a:pt x="9239" y="37556"/>
                  <a:pt x="9954" y="36544"/>
                  <a:pt x="9775" y="35485"/>
                </a:cubicBezTo>
                <a:lnTo>
                  <a:pt x="4013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F277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flipH="1">
            <a:off x="8178967" y="1854868"/>
            <a:ext cx="288061" cy="367825"/>
          </a:xfrm>
          <a:custGeom>
            <a:avLst/>
            <a:gdLst/>
            <a:ahLst/>
            <a:cxnLst/>
            <a:rect l="l" t="t" r="r" b="b"/>
            <a:pathLst>
              <a:path w="13431" h="17150" extrusionOk="0">
                <a:moveTo>
                  <a:pt x="9097" y="1"/>
                </a:moveTo>
                <a:cubicBezTo>
                  <a:pt x="8975" y="1"/>
                  <a:pt x="8852" y="11"/>
                  <a:pt x="8727" y="32"/>
                </a:cubicBezTo>
                <a:lnTo>
                  <a:pt x="1988" y="1187"/>
                </a:lnTo>
                <a:cubicBezTo>
                  <a:pt x="798" y="1390"/>
                  <a:pt x="0" y="2509"/>
                  <a:pt x="202" y="3687"/>
                </a:cubicBezTo>
                <a:lnTo>
                  <a:pt x="2191" y="15344"/>
                </a:lnTo>
                <a:cubicBezTo>
                  <a:pt x="2372" y="16399"/>
                  <a:pt x="3288" y="17149"/>
                  <a:pt x="4333" y="17149"/>
                </a:cubicBezTo>
                <a:cubicBezTo>
                  <a:pt x="4455" y="17149"/>
                  <a:pt x="4578" y="17139"/>
                  <a:pt x="4703" y="17118"/>
                </a:cubicBezTo>
                <a:lnTo>
                  <a:pt x="11442" y="15975"/>
                </a:lnTo>
                <a:cubicBezTo>
                  <a:pt x="12633" y="15772"/>
                  <a:pt x="13430" y="14653"/>
                  <a:pt x="13228" y="13462"/>
                </a:cubicBezTo>
                <a:lnTo>
                  <a:pt x="11240" y="1818"/>
                </a:lnTo>
                <a:cubicBezTo>
                  <a:pt x="11058" y="752"/>
                  <a:pt x="10142" y="1"/>
                  <a:pt x="9097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flipH="1">
            <a:off x="7639905" y="1570067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0"/>
                </a:moveTo>
                <a:cubicBezTo>
                  <a:pt x="13395" y="11513"/>
                  <a:pt x="1" y="15097"/>
                  <a:pt x="1" y="15097"/>
                </a:cubicBezTo>
                <a:lnTo>
                  <a:pt x="989" y="20919"/>
                </a:lnTo>
                <a:lnTo>
                  <a:pt x="1989" y="26741"/>
                </a:lnTo>
                <a:cubicBezTo>
                  <a:pt x="1989" y="26741"/>
                  <a:pt x="2565" y="26698"/>
                  <a:pt x="3579" y="26698"/>
                </a:cubicBezTo>
                <a:cubicBezTo>
                  <a:pt x="7533" y="26698"/>
                  <a:pt x="18153" y="27361"/>
                  <a:pt x="27325" y="33861"/>
                </a:cubicBezTo>
                <a:lnTo>
                  <a:pt x="24444" y="16931"/>
                </a:lnTo>
                <a:lnTo>
                  <a:pt x="21563" y="0"/>
                </a:ln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flipH="1">
            <a:off x="8282129" y="2121117"/>
            <a:ext cx="142776" cy="48042"/>
          </a:xfrm>
          <a:custGeom>
            <a:avLst/>
            <a:gdLst/>
            <a:ahLst/>
            <a:cxnLst/>
            <a:rect l="l" t="t" r="r" b="b"/>
            <a:pathLst>
              <a:path w="6657" h="2240" extrusionOk="0">
                <a:moveTo>
                  <a:pt x="6466" y="1"/>
                </a:moveTo>
                <a:cubicBezTo>
                  <a:pt x="6394" y="322"/>
                  <a:pt x="6144" y="584"/>
                  <a:pt x="5799" y="644"/>
                </a:cubicBezTo>
                <a:lnTo>
                  <a:pt x="1" y="1632"/>
                </a:lnTo>
                <a:lnTo>
                  <a:pt x="108" y="2239"/>
                </a:lnTo>
                <a:lnTo>
                  <a:pt x="5906" y="1251"/>
                </a:lnTo>
                <a:cubicBezTo>
                  <a:pt x="6359" y="1179"/>
                  <a:pt x="6656" y="751"/>
                  <a:pt x="6585" y="298"/>
                </a:cubicBezTo>
                <a:cubicBezTo>
                  <a:pt x="6561" y="191"/>
                  <a:pt x="6525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flipH="1">
            <a:off x="8298730" y="2028936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66" y="1"/>
                </a:moveTo>
                <a:cubicBezTo>
                  <a:pt x="6394" y="322"/>
                  <a:pt x="6132" y="584"/>
                  <a:pt x="5787" y="643"/>
                </a:cubicBezTo>
                <a:lnTo>
                  <a:pt x="1" y="1632"/>
                </a:lnTo>
                <a:lnTo>
                  <a:pt x="96" y="2239"/>
                </a:lnTo>
                <a:lnTo>
                  <a:pt x="5894" y="1263"/>
                </a:lnTo>
                <a:cubicBezTo>
                  <a:pt x="6347" y="1179"/>
                  <a:pt x="6644" y="751"/>
                  <a:pt x="6573" y="298"/>
                </a:cubicBezTo>
                <a:cubicBezTo>
                  <a:pt x="6549" y="191"/>
                  <a:pt x="6513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 flipH="1">
            <a:off x="8313550" y="1935725"/>
            <a:ext cx="142755" cy="48042"/>
          </a:xfrm>
          <a:custGeom>
            <a:avLst/>
            <a:gdLst/>
            <a:ahLst/>
            <a:cxnLst/>
            <a:rect l="l" t="t" r="r" b="b"/>
            <a:pathLst>
              <a:path w="6656" h="2240" extrusionOk="0">
                <a:moveTo>
                  <a:pt x="6465" y="1"/>
                </a:moveTo>
                <a:cubicBezTo>
                  <a:pt x="6394" y="322"/>
                  <a:pt x="6132" y="584"/>
                  <a:pt x="5787" y="644"/>
                </a:cubicBezTo>
                <a:lnTo>
                  <a:pt x="0" y="1632"/>
                </a:lnTo>
                <a:lnTo>
                  <a:pt x="107" y="2239"/>
                </a:lnTo>
                <a:lnTo>
                  <a:pt x="5894" y="1263"/>
                </a:lnTo>
                <a:cubicBezTo>
                  <a:pt x="6346" y="1180"/>
                  <a:pt x="6656" y="751"/>
                  <a:pt x="6572" y="298"/>
                </a:cubicBezTo>
                <a:cubicBezTo>
                  <a:pt x="6560" y="191"/>
                  <a:pt x="6513" y="96"/>
                  <a:pt x="64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 flipH="1">
            <a:off x="8203996" y="2195948"/>
            <a:ext cx="169071" cy="93726"/>
          </a:xfrm>
          <a:custGeom>
            <a:avLst/>
            <a:gdLst/>
            <a:ahLst/>
            <a:cxnLst/>
            <a:rect l="l" t="t" r="r" b="b"/>
            <a:pathLst>
              <a:path w="7883" h="4370" extrusionOk="0">
                <a:moveTo>
                  <a:pt x="7359" y="0"/>
                </a:moveTo>
                <a:lnTo>
                  <a:pt x="1" y="1250"/>
                </a:lnTo>
                <a:lnTo>
                  <a:pt x="536" y="4370"/>
                </a:lnTo>
                <a:lnTo>
                  <a:pt x="7882" y="3120"/>
                </a:lnTo>
                <a:lnTo>
                  <a:pt x="7359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 flipH="1">
            <a:off x="8215234" y="2241803"/>
            <a:ext cx="175441" cy="103334"/>
          </a:xfrm>
          <a:custGeom>
            <a:avLst/>
            <a:gdLst/>
            <a:ahLst/>
            <a:cxnLst/>
            <a:rect l="l" t="t" r="r" b="b"/>
            <a:pathLst>
              <a:path w="8180" h="4818" extrusionOk="0">
                <a:moveTo>
                  <a:pt x="6336" y="1"/>
                </a:moveTo>
                <a:cubicBezTo>
                  <a:pt x="6257" y="1"/>
                  <a:pt x="6177" y="6"/>
                  <a:pt x="6096" y="17"/>
                </a:cubicBezTo>
                <a:lnTo>
                  <a:pt x="1167" y="1089"/>
                </a:lnTo>
                <a:cubicBezTo>
                  <a:pt x="464" y="1375"/>
                  <a:pt x="0" y="1887"/>
                  <a:pt x="131" y="2827"/>
                </a:cubicBezTo>
                <a:lnTo>
                  <a:pt x="214" y="3208"/>
                </a:lnTo>
                <a:cubicBezTo>
                  <a:pt x="336" y="4079"/>
                  <a:pt x="161" y="4818"/>
                  <a:pt x="882" y="4818"/>
                </a:cubicBezTo>
                <a:cubicBezTo>
                  <a:pt x="939" y="4818"/>
                  <a:pt x="1002" y="4813"/>
                  <a:pt x="1072" y="4804"/>
                </a:cubicBezTo>
                <a:lnTo>
                  <a:pt x="6584" y="3422"/>
                </a:lnTo>
                <a:cubicBezTo>
                  <a:pt x="7525" y="3291"/>
                  <a:pt x="8180" y="2422"/>
                  <a:pt x="8049" y="1482"/>
                </a:cubicBezTo>
                <a:cubicBezTo>
                  <a:pt x="7929" y="622"/>
                  <a:pt x="7182" y="1"/>
                  <a:pt x="63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 flipH="1">
            <a:off x="8089080" y="239502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7"/>
                  <a:pt x="0" y="1315"/>
                  <a:pt x="72" y="2470"/>
                </a:cubicBezTo>
                <a:cubicBezTo>
                  <a:pt x="140" y="3569"/>
                  <a:pt x="1057" y="4415"/>
                  <a:pt x="2154" y="4415"/>
                </a:cubicBezTo>
                <a:cubicBezTo>
                  <a:pt x="2198" y="4415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58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 flipH="1">
            <a:off x="8114109" y="2307196"/>
            <a:ext cx="179537" cy="94669"/>
          </a:xfrm>
          <a:custGeom>
            <a:avLst/>
            <a:gdLst/>
            <a:ahLst/>
            <a:cxnLst/>
            <a:rect l="l" t="t" r="r" b="b"/>
            <a:pathLst>
              <a:path w="8371" h="4414" extrusionOk="0">
                <a:moveTo>
                  <a:pt x="6228" y="0"/>
                </a:moveTo>
                <a:cubicBezTo>
                  <a:pt x="6184" y="0"/>
                  <a:pt x="6140" y="2"/>
                  <a:pt x="6096" y="4"/>
                </a:cubicBezTo>
                <a:lnTo>
                  <a:pt x="2024" y="254"/>
                </a:lnTo>
                <a:cubicBezTo>
                  <a:pt x="881" y="326"/>
                  <a:pt x="0" y="1314"/>
                  <a:pt x="72" y="2457"/>
                </a:cubicBezTo>
                <a:cubicBezTo>
                  <a:pt x="141" y="3567"/>
                  <a:pt x="1057" y="4414"/>
                  <a:pt x="2154" y="4414"/>
                </a:cubicBezTo>
                <a:cubicBezTo>
                  <a:pt x="2198" y="4414"/>
                  <a:pt x="2242" y="4412"/>
                  <a:pt x="2286" y="4410"/>
                </a:cubicBezTo>
                <a:lnTo>
                  <a:pt x="6358" y="4160"/>
                </a:lnTo>
                <a:cubicBezTo>
                  <a:pt x="7501" y="4088"/>
                  <a:pt x="8370" y="3100"/>
                  <a:pt x="8299" y="1945"/>
                </a:cubicBezTo>
                <a:cubicBezTo>
                  <a:pt x="8230" y="846"/>
                  <a:pt x="7314" y="0"/>
                  <a:pt x="6228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 flipH="1">
            <a:off x="8094699" y="2486433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50" y="2"/>
                  <a:pt x="5406" y="6"/>
                </a:cubicBezTo>
                <a:lnTo>
                  <a:pt x="1799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60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1"/>
                </a:cubicBezTo>
                <a:lnTo>
                  <a:pt x="5632" y="3685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 flipH="1">
            <a:off x="8113080" y="2570507"/>
            <a:ext cx="140224" cy="73951"/>
          </a:xfrm>
          <a:custGeom>
            <a:avLst/>
            <a:gdLst/>
            <a:ahLst/>
            <a:cxnLst/>
            <a:rect l="l" t="t" r="r" b="b"/>
            <a:pathLst>
              <a:path w="6538" h="3448" extrusionOk="0">
                <a:moveTo>
                  <a:pt x="4840" y="0"/>
                </a:moveTo>
                <a:cubicBezTo>
                  <a:pt x="4810" y="0"/>
                  <a:pt x="4781" y="1"/>
                  <a:pt x="4751" y="3"/>
                </a:cubicBezTo>
                <a:lnTo>
                  <a:pt x="1572" y="205"/>
                </a:lnTo>
                <a:cubicBezTo>
                  <a:pt x="679" y="253"/>
                  <a:pt x="1" y="1027"/>
                  <a:pt x="48" y="1920"/>
                </a:cubicBezTo>
                <a:cubicBezTo>
                  <a:pt x="105" y="2787"/>
                  <a:pt x="820" y="3447"/>
                  <a:pt x="1666" y="3447"/>
                </a:cubicBezTo>
                <a:cubicBezTo>
                  <a:pt x="1702" y="3447"/>
                  <a:pt x="1738" y="3446"/>
                  <a:pt x="1775" y="3444"/>
                </a:cubicBezTo>
                <a:lnTo>
                  <a:pt x="4954" y="3253"/>
                </a:lnTo>
                <a:cubicBezTo>
                  <a:pt x="5847" y="3194"/>
                  <a:pt x="6537" y="2420"/>
                  <a:pt x="6478" y="1527"/>
                </a:cubicBezTo>
                <a:cubicBezTo>
                  <a:pt x="6420" y="663"/>
                  <a:pt x="5695" y="0"/>
                  <a:pt x="4840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2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/>
              <a:t>COL·LABORACIÓ AMB L’INSTITUT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2"/>
          <p:cNvSpPr txBox="1"/>
          <p:nvPr/>
        </p:nvSpPr>
        <p:spPr>
          <a:xfrm>
            <a:off x="625650" y="1681350"/>
            <a:ext cx="55194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Aportacions segons peticions de l’equip directiu - </a:t>
            </a: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curs  2023-24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Vetllador/a - Mediació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Extraescolar:  el Teatre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Llibres per a les aules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Embolcalls- Boc’n Roll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L’hort de primer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390" name="Google Shape;1390;p22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391" name="Google Shape;1391;p22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6" name="Google Shape;140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001">
            <a:off x="6269399" y="1154950"/>
            <a:ext cx="2643187" cy="18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112" y="2616650"/>
            <a:ext cx="3424234" cy="2147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8" name="Google Shape;1408;p22"/>
          <p:cNvGrpSpPr/>
          <p:nvPr/>
        </p:nvGrpSpPr>
        <p:grpSpPr>
          <a:xfrm rot="5400000">
            <a:off x="6112650" y="1862256"/>
            <a:ext cx="1399280" cy="2188830"/>
            <a:chOff x="5473725" y="1273275"/>
            <a:chExt cx="585375" cy="915675"/>
          </a:xfrm>
        </p:grpSpPr>
        <p:sp>
          <p:nvSpPr>
            <p:cNvPr id="1409" name="Google Shape;1409;p22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2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2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2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2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2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2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2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2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2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2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2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2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2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2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2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3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/>
              <a:t>COL·LABORACIÓ AMB L’INSTITUT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3"/>
          <p:cNvSpPr txBox="1"/>
          <p:nvPr/>
        </p:nvSpPr>
        <p:spPr>
          <a:xfrm>
            <a:off x="625650" y="1681350"/>
            <a:ext cx="55194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English a l’Institut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Speaking 1r BATX.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 “LA CANTINA de l’Ins”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La Marató TV3 ( curs 2023-24) - Aquest any es vol fer una tómbola o una Quina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519" name="Google Shape;1519;p23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520" name="Google Shape;1520;p23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5" name="Google Shape;15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6501" y="978425"/>
            <a:ext cx="2293150" cy="3410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6" name="Google Shape;1536;p23"/>
          <p:cNvGrpSpPr/>
          <p:nvPr/>
        </p:nvGrpSpPr>
        <p:grpSpPr>
          <a:xfrm rot="5400000">
            <a:off x="4512450" y="3538656"/>
            <a:ext cx="1399280" cy="2188830"/>
            <a:chOff x="5473725" y="1273275"/>
            <a:chExt cx="585375" cy="915675"/>
          </a:xfrm>
        </p:grpSpPr>
        <p:sp>
          <p:nvSpPr>
            <p:cNvPr id="1537" name="Google Shape;1537;p23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24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ORGANITZACIÓ I PARTICIPACIÓ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4"/>
          <p:cNvSpPr txBox="1"/>
          <p:nvPr/>
        </p:nvSpPr>
        <p:spPr>
          <a:xfrm>
            <a:off x="625650" y="1681350"/>
            <a:ext cx="55194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Jornada de portes obertes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Acollida a les famílies de 1r. ESO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648" name="Google Shape;1648;p24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24"/>
          <p:cNvGrpSpPr/>
          <p:nvPr/>
        </p:nvGrpSpPr>
        <p:grpSpPr>
          <a:xfrm rot="5400000">
            <a:off x="3445650" y="3919656"/>
            <a:ext cx="1399280" cy="2188830"/>
            <a:chOff x="5473725" y="1273275"/>
            <a:chExt cx="585375" cy="915675"/>
          </a:xfrm>
        </p:grpSpPr>
        <p:sp>
          <p:nvSpPr>
            <p:cNvPr id="1664" name="Google Shape;1664;p24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8" name="Google Shape;17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900" y="963700"/>
            <a:ext cx="5274875" cy="35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5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ORGANITZACIÓ I PARTICIPACIÓ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5"/>
          <p:cNvSpPr txBox="1"/>
          <p:nvPr/>
        </p:nvSpPr>
        <p:spPr>
          <a:xfrm>
            <a:off x="625650" y="1681350"/>
            <a:ext cx="77754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u="sng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COL·LABORA ECONÒMICAMENT</a:t>
            </a:r>
            <a:endParaRPr b="1" u="sng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Treball de recerca  (2n BATXILLERAT)  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St.Jordi- Els jocs florals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Nadal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 u="sng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ORGANITZA FESTES</a:t>
            </a:r>
            <a:endParaRPr u="sng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Comiats 4t ESO i 2n batxillerat (pens-orles-birrets)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775" name="Google Shape;1775;p25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776" name="Google Shape;1776;p25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1" name="Google Shape;17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637" y="1636500"/>
            <a:ext cx="1471610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950" y="783575"/>
            <a:ext cx="2241550" cy="29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25"/>
          <p:cNvPicPr preferRelativeResize="0"/>
          <p:nvPr/>
        </p:nvPicPr>
        <p:blipFill rotWithShape="1">
          <a:blip r:embed="rId5">
            <a:alphaModFix/>
          </a:blip>
          <a:srcRect t="17457"/>
          <a:stretch/>
        </p:blipFill>
        <p:spPr>
          <a:xfrm>
            <a:off x="4482475" y="2932702"/>
            <a:ext cx="3467100" cy="21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26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ORGANITZACIÓ I PARTICIPACIÓ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6"/>
          <p:cNvSpPr txBox="1"/>
          <p:nvPr/>
        </p:nvSpPr>
        <p:spPr>
          <a:xfrm>
            <a:off x="625650" y="1681350"/>
            <a:ext cx="77754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u="sng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NOVES IDEES Y PROJECTES: </a:t>
            </a:r>
            <a:endParaRPr u="sng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Xerrades: recuperar les xerrades organitzades per altres AFA’S i també les que organitza la Mancomunitat La Plana i i l’activitat de fer una xerrada mediàtica oberta a les famílies. 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Proposar Sortides Familiars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Mercat de segona mà de llibres de lectura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99900"/>
                </a:solidFill>
                <a:latin typeface="Abel"/>
                <a:ea typeface="Abel"/>
                <a:cs typeface="Abel"/>
                <a:sym typeface="Abel"/>
              </a:rPr>
              <a:t>Escoltar propostes…</a:t>
            </a:r>
            <a:endParaRPr b="1">
              <a:solidFill>
                <a:srgbClr val="F99900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00" name="Google Shape;1800;p26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801" name="Google Shape;1801;p26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7"/>
          <p:cNvSpPr/>
          <p:nvPr/>
        </p:nvSpPr>
        <p:spPr>
          <a:xfrm>
            <a:off x="1049680" y="2032754"/>
            <a:ext cx="1563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Participació total alumnes curs 2023-24</a:t>
            </a:r>
            <a:endParaRPr sz="12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21" name="Google Shape;1821;p27"/>
          <p:cNvSpPr txBox="1"/>
          <p:nvPr/>
        </p:nvSpPr>
        <p:spPr>
          <a:xfrm>
            <a:off x="1049675" y="1637775"/>
            <a:ext cx="156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rPr>
              <a:t>573 alumnes</a:t>
            </a:r>
            <a:endParaRPr sz="1600" b="1">
              <a:solidFill>
                <a:schemeClr val="lt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2" name="Google Shape;1822;p27"/>
          <p:cNvSpPr/>
          <p:nvPr/>
        </p:nvSpPr>
        <p:spPr>
          <a:xfrm>
            <a:off x="6545950" y="2032754"/>
            <a:ext cx="1563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Estalvi promig per alumne</a:t>
            </a:r>
            <a:endParaRPr sz="12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23" name="Google Shape;1823;p27"/>
          <p:cNvSpPr txBox="1"/>
          <p:nvPr/>
        </p:nvSpPr>
        <p:spPr>
          <a:xfrm>
            <a:off x="6545950" y="1637775"/>
            <a:ext cx="156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rPr>
              <a:t>141,19€</a:t>
            </a:r>
            <a:endParaRPr sz="1600" b="1">
              <a:solidFill>
                <a:schemeClr val="accen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4" name="Google Shape;1824;p27"/>
          <p:cNvSpPr/>
          <p:nvPr/>
        </p:nvSpPr>
        <p:spPr>
          <a:xfrm>
            <a:off x="6545963" y="3745025"/>
            <a:ext cx="1563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Estalvi global</a:t>
            </a:r>
            <a:endParaRPr sz="12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25" name="Google Shape;1825;p27"/>
          <p:cNvSpPr txBox="1"/>
          <p:nvPr/>
        </p:nvSpPr>
        <p:spPr>
          <a:xfrm>
            <a:off x="6545963" y="3350025"/>
            <a:ext cx="156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66.782,87€</a:t>
            </a:r>
            <a:endParaRPr sz="1600" b="1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6" name="Google Shape;1826;p27"/>
          <p:cNvSpPr/>
          <p:nvPr/>
        </p:nvSpPr>
        <p:spPr>
          <a:xfrm>
            <a:off x="1049900" y="3973625"/>
            <a:ext cx="1563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Descompte: pels Ecobooks </a:t>
            </a:r>
            <a:r>
              <a:rPr lang="es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 5% pels llibres nous (llibres d’exercicis).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27" name="Google Shape;1827;p27"/>
          <p:cNvSpPr txBox="1"/>
          <p:nvPr/>
        </p:nvSpPr>
        <p:spPr>
          <a:xfrm>
            <a:off x="1049900" y="3350025"/>
            <a:ext cx="156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rPr>
              <a:t>58%</a:t>
            </a:r>
            <a:endParaRPr sz="1600" b="1">
              <a:solidFill>
                <a:schemeClr val="dk2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828" name="Google Shape;1828;p27"/>
          <p:cNvGrpSpPr/>
          <p:nvPr/>
        </p:nvGrpSpPr>
        <p:grpSpPr>
          <a:xfrm>
            <a:off x="3351086" y="1438311"/>
            <a:ext cx="2821050" cy="2815419"/>
            <a:chOff x="2893800" y="1285875"/>
            <a:chExt cx="3356395" cy="3349696"/>
          </a:xfrm>
        </p:grpSpPr>
        <p:sp>
          <p:nvSpPr>
            <p:cNvPr id="1829" name="Google Shape;1829;p27"/>
            <p:cNvSpPr/>
            <p:nvPr/>
          </p:nvSpPr>
          <p:spPr>
            <a:xfrm>
              <a:off x="4573453" y="1285875"/>
              <a:ext cx="1676743" cy="1663743"/>
            </a:xfrm>
            <a:custGeom>
              <a:avLst/>
              <a:gdLst/>
              <a:ahLst/>
              <a:cxnLst/>
              <a:rect l="l" t="t" r="r" b="b"/>
              <a:pathLst>
                <a:path w="13223" h="12883" extrusionOk="0">
                  <a:moveTo>
                    <a:pt x="0" y="0"/>
                  </a:moveTo>
                  <a:lnTo>
                    <a:pt x="0" y="3592"/>
                  </a:lnTo>
                  <a:cubicBezTo>
                    <a:pt x="5145" y="3592"/>
                    <a:pt x="9309" y="7738"/>
                    <a:pt x="9327" y="12882"/>
                  </a:cubicBezTo>
                  <a:lnTo>
                    <a:pt x="13223" y="12882"/>
                  </a:lnTo>
                  <a:cubicBezTo>
                    <a:pt x="13205" y="5885"/>
                    <a:pt x="6998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896209" y="1285875"/>
              <a:ext cx="1677377" cy="1663743"/>
            </a:xfrm>
            <a:custGeom>
              <a:avLst/>
              <a:gdLst/>
              <a:ahLst/>
              <a:cxnLst/>
              <a:rect l="l" t="t" r="r" b="b"/>
              <a:pathLst>
                <a:path w="13228" h="12883" extrusionOk="0">
                  <a:moveTo>
                    <a:pt x="13227" y="0"/>
                  </a:moveTo>
                  <a:cubicBezTo>
                    <a:pt x="6225" y="0"/>
                    <a:pt x="18" y="5885"/>
                    <a:pt x="0" y="12882"/>
                  </a:cubicBezTo>
                  <a:lnTo>
                    <a:pt x="3878" y="12882"/>
                  </a:lnTo>
                  <a:cubicBezTo>
                    <a:pt x="3919" y="7738"/>
                    <a:pt x="8078" y="3592"/>
                    <a:pt x="13227" y="3592"/>
                  </a:cubicBezTo>
                  <a:lnTo>
                    <a:pt x="132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4573453" y="2949486"/>
              <a:ext cx="1676743" cy="1686084"/>
            </a:xfrm>
            <a:custGeom>
              <a:avLst/>
              <a:gdLst/>
              <a:ahLst/>
              <a:cxnLst/>
              <a:rect l="l" t="t" r="r" b="b"/>
              <a:pathLst>
                <a:path w="13223" h="13056" extrusionOk="0">
                  <a:moveTo>
                    <a:pt x="9327" y="0"/>
                  </a:moveTo>
                  <a:cubicBezTo>
                    <a:pt x="9345" y="19"/>
                    <a:pt x="9345" y="41"/>
                    <a:pt x="9345" y="59"/>
                  </a:cubicBezTo>
                  <a:cubicBezTo>
                    <a:pt x="9345" y="5204"/>
                    <a:pt x="5163" y="9386"/>
                    <a:pt x="0" y="9386"/>
                  </a:cubicBezTo>
                  <a:lnTo>
                    <a:pt x="0" y="13055"/>
                  </a:lnTo>
                  <a:cubicBezTo>
                    <a:pt x="7020" y="13055"/>
                    <a:pt x="13223" y="7057"/>
                    <a:pt x="13223" y="59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2893800" y="2949486"/>
              <a:ext cx="1679786" cy="1686084"/>
            </a:xfrm>
            <a:custGeom>
              <a:avLst/>
              <a:gdLst/>
              <a:ahLst/>
              <a:cxnLst/>
              <a:rect l="l" t="t" r="r" b="b"/>
              <a:pathLst>
                <a:path w="13247" h="13056" extrusionOk="0">
                  <a:moveTo>
                    <a:pt x="19" y="0"/>
                  </a:moveTo>
                  <a:cubicBezTo>
                    <a:pt x="19" y="19"/>
                    <a:pt x="1" y="41"/>
                    <a:pt x="1" y="59"/>
                  </a:cubicBezTo>
                  <a:cubicBezTo>
                    <a:pt x="1" y="7057"/>
                    <a:pt x="6226" y="13055"/>
                    <a:pt x="13246" y="13055"/>
                  </a:cubicBezTo>
                  <a:lnTo>
                    <a:pt x="13246" y="9386"/>
                  </a:lnTo>
                  <a:cubicBezTo>
                    <a:pt x="8079" y="9386"/>
                    <a:pt x="3897" y="5204"/>
                    <a:pt x="3897" y="59"/>
                  </a:cubicBezTo>
                  <a:lnTo>
                    <a:pt x="38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 rot="5400000">
              <a:off x="4510859" y="1420575"/>
              <a:ext cx="324000" cy="209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 rot="10800000">
              <a:off x="5849144" y="2944830"/>
              <a:ext cx="318000" cy="2130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 rot="-5400000">
              <a:off x="4311560" y="4291659"/>
              <a:ext cx="324000" cy="209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 flipH="1">
              <a:off x="2984198" y="2736629"/>
              <a:ext cx="318000" cy="213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27"/>
          <p:cNvGrpSpPr/>
          <p:nvPr/>
        </p:nvGrpSpPr>
        <p:grpSpPr>
          <a:xfrm>
            <a:off x="3996941" y="2548047"/>
            <a:ext cx="1529684" cy="595948"/>
            <a:chOff x="3662218" y="2606203"/>
            <a:chExt cx="1819970" cy="709040"/>
          </a:xfrm>
        </p:grpSpPr>
        <p:sp>
          <p:nvSpPr>
            <p:cNvPr id="1838" name="Google Shape;1838;p27"/>
            <p:cNvSpPr/>
            <p:nvPr/>
          </p:nvSpPr>
          <p:spPr>
            <a:xfrm flipH="1">
              <a:off x="3662218" y="2912645"/>
              <a:ext cx="1819970" cy="402498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 flipH="1">
              <a:off x="3662218" y="3111759"/>
              <a:ext cx="1819970" cy="203384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 flipH="1">
              <a:off x="5173215" y="2912745"/>
              <a:ext cx="256841" cy="402498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 flipH="1">
              <a:off x="4633241" y="2912745"/>
              <a:ext cx="256825" cy="402498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 flipH="1">
              <a:off x="3804166" y="2606203"/>
              <a:ext cx="1364062" cy="306557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 flipH="1">
              <a:off x="3804353" y="2768755"/>
              <a:ext cx="1363875" cy="144005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 flipH="1">
              <a:off x="3843690" y="2606203"/>
              <a:ext cx="195779" cy="306557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 flipH="1">
              <a:off x="4168232" y="2606203"/>
              <a:ext cx="195779" cy="306557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 flipH="1">
              <a:off x="4308867" y="2619734"/>
              <a:ext cx="773608" cy="27947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394913" y="2620150"/>
              <a:ext cx="690600" cy="280200"/>
            </a:xfrm>
            <a:prstGeom prst="rect">
              <a:avLst/>
            </a:pr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 flipH="1">
              <a:off x="4403385" y="2878772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 flipH="1">
              <a:off x="4403385" y="2856704"/>
              <a:ext cx="682140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 flipH="1">
              <a:off x="4403385" y="2834807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 flipH="1">
              <a:off x="4403385" y="2812723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 flipH="1">
              <a:off x="4403385" y="2790826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 flipH="1">
              <a:off x="4403385" y="2768742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 flipH="1">
              <a:off x="4403385" y="2746658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 flipH="1">
              <a:off x="4403385" y="2724761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 flipH="1">
              <a:off x="4403385" y="2702678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 flipH="1">
              <a:off x="4403385" y="2680781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 flipH="1">
              <a:off x="4403385" y="2658712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 flipH="1">
              <a:off x="4403385" y="2636815"/>
              <a:ext cx="682140" cy="16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 flipH="1">
              <a:off x="4600214" y="2930700"/>
              <a:ext cx="106523" cy="366599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3684638" y="2930550"/>
              <a:ext cx="916800" cy="366600"/>
            </a:xfrm>
            <a:prstGeom prst="rect">
              <a:avLst/>
            </a:pr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 flipH="1">
              <a:off x="3684599" y="3272834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 flipH="1">
              <a:off x="3684599" y="3243893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 flipH="1">
              <a:off x="3684599" y="3215123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 flipH="1">
              <a:off x="3684599" y="3186181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 flipH="1">
              <a:off x="3684599" y="3157239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 flipH="1">
              <a:off x="3684599" y="3128282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 flipH="1">
              <a:off x="3684599" y="3099527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 flipH="1">
              <a:off x="3684599" y="3070586"/>
              <a:ext cx="919089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 flipH="1">
              <a:off x="3684599" y="3041629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 flipH="1">
              <a:off x="3684599" y="3012687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 flipH="1">
              <a:off x="3684599" y="2983917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 flipH="1">
              <a:off x="3684599" y="2954975"/>
              <a:ext cx="919089" cy="16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4" name="Google Shape;1874;p27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RECICLATGE DE LLIBRES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5" name="Google Shape;1875;p27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876" name="Google Shape;1876;p27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27"/>
          <p:cNvSpPr txBox="1"/>
          <p:nvPr/>
        </p:nvSpPr>
        <p:spPr>
          <a:xfrm>
            <a:off x="550454" y="740375"/>
            <a:ext cx="775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5250" lvl="0" indent="1428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13è any </a:t>
            </a:r>
            <a:r>
              <a:rPr lang="es" sz="15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d'aquesta iniciativa amb l’empresa </a:t>
            </a:r>
            <a:r>
              <a:rPr lang="es" sz="15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Iddink</a:t>
            </a:r>
            <a:r>
              <a:rPr lang="es" sz="1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</a:t>
            </a:r>
            <a:endParaRPr sz="1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8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BM Plex Sans"/>
                <a:ea typeface="IBM Plex Sans"/>
                <a:cs typeface="IBM Plex Sans"/>
                <a:sym typeface="IBM Plex Sans"/>
              </a:rPr>
              <a:t>3. RECICLATGE DE LLIBRES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897" name="Google Shape;1897;p28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898" name="Google Shape;1898;p28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3" name="Google Shape;1913;p28"/>
          <p:cNvSpPr txBox="1"/>
          <p:nvPr/>
        </p:nvSpPr>
        <p:spPr>
          <a:xfrm>
            <a:off x="4023125" y="1891600"/>
            <a:ext cx="43020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Cuidem al Medi Ambient!</a:t>
            </a:r>
            <a:endParaRPr b="1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Implantar projectes de reutilització de llibres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Reciclar el paper i el cartró utilitzat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Promoure el reciclatge de llibres i el consum responsable d’estudiants i famílies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Utilitzar plàstics que siguin ‘bio’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914" name="Google Shape;1914;p28"/>
          <p:cNvGrpSpPr/>
          <p:nvPr/>
        </p:nvGrpSpPr>
        <p:grpSpPr>
          <a:xfrm>
            <a:off x="714625" y="1442950"/>
            <a:ext cx="1620600" cy="3230400"/>
            <a:chOff x="714625" y="1442950"/>
            <a:chExt cx="1620600" cy="3230400"/>
          </a:xfrm>
        </p:grpSpPr>
        <p:sp>
          <p:nvSpPr>
            <p:cNvPr id="1915" name="Google Shape;1915;p28"/>
            <p:cNvSpPr/>
            <p:nvPr/>
          </p:nvSpPr>
          <p:spPr>
            <a:xfrm>
              <a:off x="714625" y="1442950"/>
              <a:ext cx="1620600" cy="32304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 rot="-5400000">
              <a:off x="1078065" y="2581255"/>
              <a:ext cx="886500" cy="6891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 txBox="1"/>
            <p:nvPr/>
          </p:nvSpPr>
          <p:spPr>
            <a:xfrm>
              <a:off x="896503" y="3890172"/>
              <a:ext cx="13113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Abel"/>
                  <a:ea typeface="Abel"/>
                  <a:cs typeface="Abel"/>
                  <a:sym typeface="Abel"/>
                </a:rPr>
                <a:t>de papers per familia el curs 2022-2023</a:t>
              </a:r>
              <a:endParaRPr sz="1200"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8" name="Google Shape;1918;p28"/>
            <p:cNvSpPr txBox="1"/>
            <p:nvPr/>
          </p:nvSpPr>
          <p:spPr>
            <a:xfrm>
              <a:off x="958911" y="3601040"/>
              <a:ext cx="11319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chemeClr val="dk2"/>
                  </a:solidFill>
                  <a:latin typeface="Arvo"/>
                  <a:ea typeface="Arvo"/>
                  <a:cs typeface="Arvo"/>
                  <a:sym typeface="Arvo"/>
                </a:rPr>
                <a:t>Estalvi</a:t>
              </a:r>
              <a:endParaRPr sz="17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919" name="Google Shape;1919;p28"/>
            <p:cNvSpPr txBox="1"/>
            <p:nvPr/>
          </p:nvSpPr>
          <p:spPr>
            <a:xfrm>
              <a:off x="1184046" y="3038915"/>
              <a:ext cx="6819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5,74kg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920" name="Google Shape;1920;p28"/>
            <p:cNvGrpSpPr/>
            <p:nvPr/>
          </p:nvGrpSpPr>
          <p:grpSpPr>
            <a:xfrm>
              <a:off x="1120037" y="1881443"/>
              <a:ext cx="809522" cy="315381"/>
              <a:chOff x="3662218" y="2606203"/>
              <a:chExt cx="1819970" cy="709040"/>
            </a:xfrm>
          </p:grpSpPr>
          <p:sp>
            <p:nvSpPr>
              <p:cNvPr id="1921" name="Google Shape;1921;p28"/>
              <p:cNvSpPr/>
              <p:nvPr/>
            </p:nvSpPr>
            <p:spPr>
              <a:xfrm flipH="1">
                <a:off x="3662218" y="2912645"/>
                <a:ext cx="1819970" cy="402498"/>
              </a:xfrm>
              <a:custGeom>
                <a:avLst/>
                <a:gdLst/>
                <a:ahLst/>
                <a:cxnLst/>
                <a:rect l="l" t="t" r="r" b="b"/>
                <a:pathLst>
                  <a:path w="116777" h="25826" extrusionOk="0">
                    <a:moveTo>
                      <a:pt x="56591" y="1513"/>
                    </a:moveTo>
                    <a:lnTo>
                      <a:pt x="56591" y="24313"/>
                    </a:lnTo>
                    <a:cubicBezTo>
                      <a:pt x="55460" y="23706"/>
                      <a:pt x="54436" y="22944"/>
                      <a:pt x="53531" y="22051"/>
                    </a:cubicBezTo>
                    <a:cubicBezTo>
                      <a:pt x="51197" y="19705"/>
                      <a:pt x="49756" y="16479"/>
                      <a:pt x="49756" y="12919"/>
                    </a:cubicBezTo>
                    <a:cubicBezTo>
                      <a:pt x="49756" y="12871"/>
                      <a:pt x="49756" y="12824"/>
                      <a:pt x="49756" y="12776"/>
                    </a:cubicBezTo>
                    <a:cubicBezTo>
                      <a:pt x="49804" y="7895"/>
                      <a:pt x="52554" y="3668"/>
                      <a:pt x="56591" y="1513"/>
                    </a:cubicBezTo>
                    <a:close/>
                    <a:moveTo>
                      <a:pt x="12907" y="1"/>
                    </a:moveTo>
                    <a:cubicBezTo>
                      <a:pt x="5834" y="1"/>
                      <a:pt x="72" y="5716"/>
                      <a:pt x="0" y="12776"/>
                    </a:cubicBezTo>
                    <a:cubicBezTo>
                      <a:pt x="0" y="12824"/>
                      <a:pt x="0" y="12871"/>
                      <a:pt x="0" y="12919"/>
                    </a:cubicBezTo>
                    <a:cubicBezTo>
                      <a:pt x="0" y="16479"/>
                      <a:pt x="1441" y="19705"/>
                      <a:pt x="3774" y="22051"/>
                    </a:cubicBezTo>
                    <a:cubicBezTo>
                      <a:pt x="6120" y="24385"/>
                      <a:pt x="9347" y="25825"/>
                      <a:pt x="12907" y="25825"/>
                    </a:cubicBezTo>
                    <a:lnTo>
                      <a:pt x="116777" y="25825"/>
                    </a:lnTo>
                    <a:lnTo>
                      <a:pt x="116777" y="24670"/>
                    </a:lnTo>
                    <a:lnTo>
                      <a:pt x="57460" y="24670"/>
                    </a:lnTo>
                    <a:lnTo>
                      <a:pt x="57460" y="1144"/>
                    </a:lnTo>
                    <a:lnTo>
                      <a:pt x="116777" y="1144"/>
                    </a:lnTo>
                    <a:lnTo>
                      <a:pt x="116777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8"/>
              <p:cNvSpPr/>
              <p:nvPr/>
            </p:nvSpPr>
            <p:spPr>
              <a:xfrm flipH="1">
                <a:off x="3662218" y="3111759"/>
                <a:ext cx="1819970" cy="203384"/>
              </a:xfrm>
              <a:custGeom>
                <a:avLst/>
                <a:gdLst/>
                <a:ahLst/>
                <a:cxnLst/>
                <a:rect l="l" t="t" r="r" b="b"/>
                <a:pathLst>
                  <a:path w="116777" h="13050" extrusionOk="0">
                    <a:moveTo>
                      <a:pt x="0" y="0"/>
                    </a:moveTo>
                    <a:cubicBezTo>
                      <a:pt x="0" y="48"/>
                      <a:pt x="0" y="95"/>
                      <a:pt x="0" y="143"/>
                    </a:cubicBezTo>
                    <a:cubicBezTo>
                      <a:pt x="0" y="3703"/>
                      <a:pt x="1441" y="6929"/>
                      <a:pt x="3774" y="9275"/>
                    </a:cubicBezTo>
                    <a:cubicBezTo>
                      <a:pt x="6120" y="11609"/>
                      <a:pt x="9347" y="13049"/>
                      <a:pt x="12907" y="13049"/>
                    </a:cubicBezTo>
                    <a:lnTo>
                      <a:pt x="116777" y="13049"/>
                    </a:lnTo>
                    <a:lnTo>
                      <a:pt x="116777" y="11894"/>
                    </a:lnTo>
                    <a:lnTo>
                      <a:pt x="114931" y="11894"/>
                    </a:lnTo>
                    <a:lnTo>
                      <a:pt x="114931" y="0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8"/>
              <p:cNvSpPr/>
              <p:nvPr/>
            </p:nvSpPr>
            <p:spPr>
              <a:xfrm flipH="1">
                <a:off x="5173215" y="2912745"/>
                <a:ext cx="256841" cy="402498"/>
              </a:xfrm>
              <a:custGeom>
                <a:avLst/>
                <a:gdLst/>
                <a:ahLst/>
                <a:cxnLst/>
                <a:rect l="l" t="t" r="r" b="b"/>
                <a:pathLst>
                  <a:path w="16480" h="25826" extrusionOk="0">
                    <a:moveTo>
                      <a:pt x="12907" y="1"/>
                    </a:moveTo>
                    <a:cubicBezTo>
                      <a:pt x="5775" y="1"/>
                      <a:pt x="1" y="5787"/>
                      <a:pt x="1" y="12919"/>
                    </a:cubicBezTo>
                    <a:cubicBezTo>
                      <a:pt x="1" y="16479"/>
                      <a:pt x="1442" y="19705"/>
                      <a:pt x="3775" y="22039"/>
                    </a:cubicBezTo>
                    <a:cubicBezTo>
                      <a:pt x="6121" y="24385"/>
                      <a:pt x="9347" y="25825"/>
                      <a:pt x="12907" y="25825"/>
                    </a:cubicBezTo>
                    <a:lnTo>
                      <a:pt x="16479" y="25825"/>
                    </a:lnTo>
                    <a:cubicBezTo>
                      <a:pt x="16479" y="25825"/>
                      <a:pt x="16479" y="25825"/>
                      <a:pt x="16479" y="25813"/>
                    </a:cubicBezTo>
                    <a:cubicBezTo>
                      <a:pt x="12967" y="25778"/>
                      <a:pt x="9800" y="24349"/>
                      <a:pt x="7490" y="22039"/>
                    </a:cubicBezTo>
                    <a:cubicBezTo>
                      <a:pt x="5156" y="19705"/>
                      <a:pt x="3704" y="16479"/>
                      <a:pt x="3704" y="12907"/>
                    </a:cubicBezTo>
                    <a:cubicBezTo>
                      <a:pt x="3704" y="5835"/>
                      <a:pt x="9395" y="84"/>
                      <a:pt x="16455" y="1"/>
                    </a:cubicBezTo>
                    <a:close/>
                  </a:path>
                </a:pathLst>
              </a:custGeom>
              <a:solidFill>
                <a:srgbClr val="F8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 flipH="1">
                <a:off x="4633241" y="2912745"/>
                <a:ext cx="256825" cy="402498"/>
              </a:xfrm>
              <a:custGeom>
                <a:avLst/>
                <a:gdLst/>
                <a:ahLst/>
                <a:cxnLst/>
                <a:rect l="l" t="t" r="r" b="b"/>
                <a:pathLst>
                  <a:path w="16479" h="25826" extrusionOk="0">
                    <a:moveTo>
                      <a:pt x="12906" y="1"/>
                    </a:moveTo>
                    <a:cubicBezTo>
                      <a:pt x="5775" y="1"/>
                      <a:pt x="0" y="5775"/>
                      <a:pt x="0" y="12907"/>
                    </a:cubicBezTo>
                    <a:cubicBezTo>
                      <a:pt x="0" y="16479"/>
                      <a:pt x="1441" y="19705"/>
                      <a:pt x="3774" y="22039"/>
                    </a:cubicBezTo>
                    <a:cubicBezTo>
                      <a:pt x="6120" y="24373"/>
                      <a:pt x="9346" y="25825"/>
                      <a:pt x="12906" y="25825"/>
                    </a:cubicBezTo>
                    <a:lnTo>
                      <a:pt x="16478" y="25825"/>
                    </a:lnTo>
                    <a:cubicBezTo>
                      <a:pt x="16478" y="25825"/>
                      <a:pt x="16478" y="25813"/>
                      <a:pt x="16478" y="25813"/>
                    </a:cubicBezTo>
                    <a:cubicBezTo>
                      <a:pt x="12966" y="25778"/>
                      <a:pt x="9799" y="24337"/>
                      <a:pt x="7489" y="22039"/>
                    </a:cubicBezTo>
                    <a:cubicBezTo>
                      <a:pt x="5155" y="19705"/>
                      <a:pt x="3703" y="16479"/>
                      <a:pt x="3703" y="12907"/>
                    </a:cubicBezTo>
                    <a:cubicBezTo>
                      <a:pt x="3703" y="5835"/>
                      <a:pt x="9394" y="84"/>
                      <a:pt x="16454" y="1"/>
                    </a:cubicBezTo>
                    <a:close/>
                  </a:path>
                </a:pathLst>
              </a:custGeom>
              <a:solidFill>
                <a:srgbClr val="F8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8"/>
              <p:cNvSpPr/>
              <p:nvPr/>
            </p:nvSpPr>
            <p:spPr>
              <a:xfrm flipH="1">
                <a:off x="3804166" y="2606203"/>
                <a:ext cx="1364062" cy="306557"/>
              </a:xfrm>
              <a:custGeom>
                <a:avLst/>
                <a:gdLst/>
                <a:ahLst/>
                <a:cxnLst/>
                <a:rect l="l" t="t" r="r" b="b"/>
                <a:pathLst>
                  <a:path w="87524" h="19670" extrusionOk="0">
                    <a:moveTo>
                      <a:pt x="49983" y="1156"/>
                    </a:moveTo>
                    <a:cubicBezTo>
                      <a:pt x="50519" y="1441"/>
                      <a:pt x="51019" y="1775"/>
                      <a:pt x="51483" y="2144"/>
                    </a:cubicBezTo>
                    <a:cubicBezTo>
                      <a:pt x="51567" y="2203"/>
                      <a:pt x="51650" y="2275"/>
                      <a:pt x="51733" y="2334"/>
                    </a:cubicBezTo>
                    <a:cubicBezTo>
                      <a:pt x="52007" y="2572"/>
                      <a:pt x="52269" y="2822"/>
                      <a:pt x="52507" y="3072"/>
                    </a:cubicBezTo>
                    <a:cubicBezTo>
                      <a:pt x="52590" y="3156"/>
                      <a:pt x="52662" y="3239"/>
                      <a:pt x="52745" y="3334"/>
                    </a:cubicBezTo>
                    <a:cubicBezTo>
                      <a:pt x="52829" y="3430"/>
                      <a:pt x="52912" y="3537"/>
                      <a:pt x="53007" y="3644"/>
                    </a:cubicBezTo>
                    <a:cubicBezTo>
                      <a:pt x="53126" y="3787"/>
                      <a:pt x="53233" y="3930"/>
                      <a:pt x="53341" y="4084"/>
                    </a:cubicBezTo>
                    <a:cubicBezTo>
                      <a:pt x="53686" y="4549"/>
                      <a:pt x="53984" y="5049"/>
                      <a:pt x="54234" y="5573"/>
                    </a:cubicBezTo>
                    <a:cubicBezTo>
                      <a:pt x="54281" y="5668"/>
                      <a:pt x="54329" y="5775"/>
                      <a:pt x="54365" y="5870"/>
                    </a:cubicBezTo>
                    <a:cubicBezTo>
                      <a:pt x="54412" y="5978"/>
                      <a:pt x="54460" y="6073"/>
                      <a:pt x="54495" y="6180"/>
                    </a:cubicBezTo>
                    <a:cubicBezTo>
                      <a:pt x="54543" y="6275"/>
                      <a:pt x="54579" y="6382"/>
                      <a:pt x="54615" y="6489"/>
                    </a:cubicBezTo>
                    <a:cubicBezTo>
                      <a:pt x="54650" y="6585"/>
                      <a:pt x="54686" y="6692"/>
                      <a:pt x="54722" y="6799"/>
                    </a:cubicBezTo>
                    <a:cubicBezTo>
                      <a:pt x="54793" y="7025"/>
                      <a:pt x="54865" y="7240"/>
                      <a:pt x="54912" y="7478"/>
                    </a:cubicBezTo>
                    <a:cubicBezTo>
                      <a:pt x="54972" y="7680"/>
                      <a:pt x="55007" y="7883"/>
                      <a:pt x="55055" y="8097"/>
                    </a:cubicBezTo>
                    <a:cubicBezTo>
                      <a:pt x="55055" y="8121"/>
                      <a:pt x="55055" y="8133"/>
                      <a:pt x="55055" y="8144"/>
                    </a:cubicBezTo>
                    <a:cubicBezTo>
                      <a:pt x="55079" y="8240"/>
                      <a:pt x="55091" y="8347"/>
                      <a:pt x="55103" y="8454"/>
                    </a:cubicBezTo>
                    <a:cubicBezTo>
                      <a:pt x="55127" y="8561"/>
                      <a:pt x="55138" y="8680"/>
                      <a:pt x="55150" y="8787"/>
                    </a:cubicBezTo>
                    <a:cubicBezTo>
                      <a:pt x="55186" y="9133"/>
                      <a:pt x="55198" y="9478"/>
                      <a:pt x="55198" y="9835"/>
                    </a:cubicBezTo>
                    <a:cubicBezTo>
                      <a:pt x="55198" y="10002"/>
                      <a:pt x="55198" y="10169"/>
                      <a:pt x="55186" y="10323"/>
                    </a:cubicBezTo>
                    <a:cubicBezTo>
                      <a:pt x="55186" y="10359"/>
                      <a:pt x="55186" y="10395"/>
                      <a:pt x="55186" y="10430"/>
                    </a:cubicBezTo>
                    <a:cubicBezTo>
                      <a:pt x="55174" y="10478"/>
                      <a:pt x="55174" y="10526"/>
                      <a:pt x="55174" y="10573"/>
                    </a:cubicBezTo>
                    <a:cubicBezTo>
                      <a:pt x="55162" y="10692"/>
                      <a:pt x="55150" y="10823"/>
                      <a:pt x="55138" y="10942"/>
                    </a:cubicBezTo>
                    <a:cubicBezTo>
                      <a:pt x="55115" y="11109"/>
                      <a:pt x="55091" y="11264"/>
                      <a:pt x="55067" y="11431"/>
                    </a:cubicBezTo>
                    <a:lnTo>
                      <a:pt x="55067" y="11442"/>
                    </a:lnTo>
                    <a:cubicBezTo>
                      <a:pt x="55067" y="11466"/>
                      <a:pt x="55067" y="11478"/>
                      <a:pt x="55055" y="11502"/>
                    </a:cubicBezTo>
                    <a:cubicBezTo>
                      <a:pt x="55043" y="11609"/>
                      <a:pt x="55019" y="11716"/>
                      <a:pt x="54996" y="11823"/>
                    </a:cubicBezTo>
                    <a:cubicBezTo>
                      <a:pt x="54972" y="11954"/>
                      <a:pt x="54948" y="12085"/>
                      <a:pt x="54912" y="12216"/>
                    </a:cubicBezTo>
                    <a:cubicBezTo>
                      <a:pt x="54888" y="12324"/>
                      <a:pt x="54853" y="12443"/>
                      <a:pt x="54817" y="12550"/>
                    </a:cubicBezTo>
                    <a:cubicBezTo>
                      <a:pt x="54817" y="12574"/>
                      <a:pt x="54805" y="12585"/>
                      <a:pt x="54805" y="12597"/>
                    </a:cubicBezTo>
                    <a:cubicBezTo>
                      <a:pt x="54769" y="12728"/>
                      <a:pt x="54734" y="12836"/>
                      <a:pt x="54698" y="12955"/>
                    </a:cubicBezTo>
                    <a:cubicBezTo>
                      <a:pt x="54650" y="13062"/>
                      <a:pt x="54615" y="13181"/>
                      <a:pt x="54579" y="13288"/>
                    </a:cubicBezTo>
                    <a:cubicBezTo>
                      <a:pt x="54531" y="13419"/>
                      <a:pt x="54484" y="13538"/>
                      <a:pt x="54424" y="13669"/>
                    </a:cubicBezTo>
                    <a:cubicBezTo>
                      <a:pt x="54329" y="13907"/>
                      <a:pt x="54222" y="14133"/>
                      <a:pt x="54103" y="14360"/>
                    </a:cubicBezTo>
                    <a:cubicBezTo>
                      <a:pt x="54043" y="14467"/>
                      <a:pt x="53995" y="14562"/>
                      <a:pt x="53936" y="14669"/>
                    </a:cubicBezTo>
                    <a:cubicBezTo>
                      <a:pt x="53924" y="14693"/>
                      <a:pt x="53912" y="14705"/>
                      <a:pt x="53900" y="14729"/>
                    </a:cubicBezTo>
                    <a:cubicBezTo>
                      <a:pt x="53841" y="14824"/>
                      <a:pt x="53781" y="14919"/>
                      <a:pt x="53722" y="15014"/>
                    </a:cubicBezTo>
                    <a:cubicBezTo>
                      <a:pt x="53579" y="15264"/>
                      <a:pt x="53412" y="15503"/>
                      <a:pt x="53245" y="15729"/>
                    </a:cubicBezTo>
                    <a:cubicBezTo>
                      <a:pt x="53150" y="15848"/>
                      <a:pt x="53055" y="15967"/>
                      <a:pt x="52960" y="16086"/>
                    </a:cubicBezTo>
                    <a:cubicBezTo>
                      <a:pt x="52757" y="16336"/>
                      <a:pt x="52543" y="16562"/>
                      <a:pt x="52317" y="16788"/>
                    </a:cubicBezTo>
                    <a:cubicBezTo>
                      <a:pt x="52150" y="16955"/>
                      <a:pt x="51971" y="17122"/>
                      <a:pt x="51781" y="17277"/>
                    </a:cubicBezTo>
                    <a:cubicBezTo>
                      <a:pt x="51698" y="17360"/>
                      <a:pt x="51602" y="17431"/>
                      <a:pt x="51507" y="17515"/>
                    </a:cubicBezTo>
                    <a:cubicBezTo>
                      <a:pt x="51412" y="17586"/>
                      <a:pt x="51317" y="17658"/>
                      <a:pt x="51221" y="17729"/>
                    </a:cubicBezTo>
                    <a:cubicBezTo>
                      <a:pt x="50995" y="17896"/>
                      <a:pt x="50769" y="18050"/>
                      <a:pt x="50531" y="18193"/>
                    </a:cubicBezTo>
                    <a:cubicBezTo>
                      <a:pt x="50388" y="18277"/>
                      <a:pt x="50245" y="18360"/>
                      <a:pt x="50102" y="18443"/>
                    </a:cubicBezTo>
                    <a:cubicBezTo>
                      <a:pt x="50066" y="18467"/>
                      <a:pt x="50031" y="18479"/>
                      <a:pt x="49983" y="18503"/>
                    </a:cubicBezTo>
                    <a:lnTo>
                      <a:pt x="49983" y="1156"/>
                    </a:lnTo>
                    <a:close/>
                    <a:moveTo>
                      <a:pt x="1" y="1"/>
                    </a:moveTo>
                    <a:lnTo>
                      <a:pt x="1" y="870"/>
                    </a:lnTo>
                    <a:lnTo>
                      <a:pt x="49328" y="870"/>
                    </a:lnTo>
                    <a:lnTo>
                      <a:pt x="49328" y="18801"/>
                    </a:lnTo>
                    <a:lnTo>
                      <a:pt x="1" y="18801"/>
                    </a:lnTo>
                    <a:lnTo>
                      <a:pt x="1" y="19670"/>
                    </a:lnTo>
                    <a:lnTo>
                      <a:pt x="77701" y="19670"/>
                    </a:lnTo>
                    <a:cubicBezTo>
                      <a:pt x="80403" y="19670"/>
                      <a:pt x="82868" y="18562"/>
                      <a:pt x="84654" y="16788"/>
                    </a:cubicBezTo>
                    <a:cubicBezTo>
                      <a:pt x="86071" y="15360"/>
                      <a:pt x="87059" y="13514"/>
                      <a:pt x="87392" y="11442"/>
                    </a:cubicBezTo>
                    <a:cubicBezTo>
                      <a:pt x="87452" y="11109"/>
                      <a:pt x="87488" y="10776"/>
                      <a:pt x="87512" y="10430"/>
                    </a:cubicBezTo>
                    <a:cubicBezTo>
                      <a:pt x="87523" y="10240"/>
                      <a:pt x="87523" y="10038"/>
                      <a:pt x="87523" y="9835"/>
                    </a:cubicBezTo>
                    <a:cubicBezTo>
                      <a:pt x="87523" y="4406"/>
                      <a:pt x="83130" y="1"/>
                      <a:pt x="77701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8"/>
              <p:cNvSpPr/>
              <p:nvPr/>
            </p:nvSpPr>
            <p:spPr>
              <a:xfrm flipH="1">
                <a:off x="3804353" y="2768755"/>
                <a:ext cx="1363875" cy="144005"/>
              </a:xfrm>
              <a:custGeom>
                <a:avLst/>
                <a:gdLst/>
                <a:ahLst/>
                <a:cxnLst/>
                <a:rect l="l" t="t" r="r" b="b"/>
                <a:pathLst>
                  <a:path w="87512" h="9240" extrusionOk="0">
                    <a:moveTo>
                      <a:pt x="49328" y="0"/>
                    </a:moveTo>
                    <a:lnTo>
                      <a:pt x="49328" y="8359"/>
                    </a:lnTo>
                    <a:lnTo>
                      <a:pt x="5561" y="8359"/>
                    </a:lnTo>
                    <a:lnTo>
                      <a:pt x="5561" y="8371"/>
                    </a:lnTo>
                    <a:lnTo>
                      <a:pt x="1" y="8371"/>
                    </a:lnTo>
                    <a:lnTo>
                      <a:pt x="1" y="9240"/>
                    </a:lnTo>
                    <a:lnTo>
                      <a:pt x="77701" y="9240"/>
                    </a:lnTo>
                    <a:cubicBezTo>
                      <a:pt x="80403" y="9240"/>
                      <a:pt x="82868" y="8132"/>
                      <a:pt x="84654" y="6358"/>
                    </a:cubicBezTo>
                    <a:cubicBezTo>
                      <a:pt x="86071" y="4930"/>
                      <a:pt x="87059" y="3084"/>
                      <a:pt x="87392" y="1012"/>
                    </a:cubicBezTo>
                    <a:cubicBezTo>
                      <a:pt x="87452" y="679"/>
                      <a:pt x="87488" y="346"/>
                      <a:pt x="87512" y="0"/>
                    </a:cubicBezTo>
                    <a:lnTo>
                      <a:pt x="55186" y="0"/>
                    </a:lnTo>
                    <a:cubicBezTo>
                      <a:pt x="55174" y="48"/>
                      <a:pt x="55174" y="96"/>
                      <a:pt x="55174" y="143"/>
                    </a:cubicBezTo>
                    <a:cubicBezTo>
                      <a:pt x="55162" y="262"/>
                      <a:pt x="55150" y="393"/>
                      <a:pt x="55138" y="512"/>
                    </a:cubicBezTo>
                    <a:cubicBezTo>
                      <a:pt x="55115" y="679"/>
                      <a:pt x="55091" y="834"/>
                      <a:pt x="55067" y="1001"/>
                    </a:cubicBezTo>
                    <a:lnTo>
                      <a:pt x="55067" y="1012"/>
                    </a:lnTo>
                    <a:cubicBezTo>
                      <a:pt x="55067" y="1036"/>
                      <a:pt x="55067" y="1048"/>
                      <a:pt x="55055" y="1072"/>
                    </a:cubicBezTo>
                    <a:cubicBezTo>
                      <a:pt x="55043" y="1179"/>
                      <a:pt x="55019" y="1286"/>
                      <a:pt x="54996" y="1393"/>
                    </a:cubicBezTo>
                    <a:cubicBezTo>
                      <a:pt x="54972" y="1524"/>
                      <a:pt x="54948" y="1655"/>
                      <a:pt x="54912" y="1786"/>
                    </a:cubicBezTo>
                    <a:cubicBezTo>
                      <a:pt x="54888" y="1894"/>
                      <a:pt x="54853" y="2013"/>
                      <a:pt x="54817" y="2120"/>
                    </a:cubicBezTo>
                    <a:cubicBezTo>
                      <a:pt x="54817" y="2144"/>
                      <a:pt x="54805" y="2155"/>
                      <a:pt x="54805" y="2167"/>
                    </a:cubicBezTo>
                    <a:cubicBezTo>
                      <a:pt x="54769" y="2298"/>
                      <a:pt x="54734" y="2406"/>
                      <a:pt x="54698" y="2525"/>
                    </a:cubicBezTo>
                    <a:cubicBezTo>
                      <a:pt x="54650" y="2632"/>
                      <a:pt x="54615" y="2751"/>
                      <a:pt x="54579" y="2858"/>
                    </a:cubicBezTo>
                    <a:cubicBezTo>
                      <a:pt x="54531" y="2989"/>
                      <a:pt x="54484" y="3108"/>
                      <a:pt x="54424" y="3239"/>
                    </a:cubicBezTo>
                    <a:cubicBezTo>
                      <a:pt x="54329" y="3477"/>
                      <a:pt x="54222" y="3703"/>
                      <a:pt x="54103" y="3930"/>
                    </a:cubicBezTo>
                    <a:cubicBezTo>
                      <a:pt x="54043" y="4037"/>
                      <a:pt x="53995" y="4132"/>
                      <a:pt x="53936" y="4239"/>
                    </a:cubicBezTo>
                    <a:cubicBezTo>
                      <a:pt x="53924" y="4263"/>
                      <a:pt x="53912" y="4275"/>
                      <a:pt x="53900" y="4299"/>
                    </a:cubicBezTo>
                    <a:cubicBezTo>
                      <a:pt x="53841" y="4394"/>
                      <a:pt x="53781" y="4489"/>
                      <a:pt x="53722" y="4584"/>
                    </a:cubicBezTo>
                    <a:cubicBezTo>
                      <a:pt x="53579" y="4834"/>
                      <a:pt x="53412" y="5073"/>
                      <a:pt x="53245" y="5299"/>
                    </a:cubicBezTo>
                    <a:cubicBezTo>
                      <a:pt x="53150" y="5418"/>
                      <a:pt x="53055" y="5537"/>
                      <a:pt x="52960" y="5656"/>
                    </a:cubicBezTo>
                    <a:cubicBezTo>
                      <a:pt x="52757" y="5906"/>
                      <a:pt x="52543" y="6132"/>
                      <a:pt x="52317" y="6358"/>
                    </a:cubicBezTo>
                    <a:cubicBezTo>
                      <a:pt x="52150" y="6525"/>
                      <a:pt x="51971" y="6692"/>
                      <a:pt x="51781" y="6847"/>
                    </a:cubicBezTo>
                    <a:cubicBezTo>
                      <a:pt x="51698" y="6930"/>
                      <a:pt x="51602" y="7001"/>
                      <a:pt x="51507" y="7085"/>
                    </a:cubicBezTo>
                    <a:cubicBezTo>
                      <a:pt x="51412" y="7156"/>
                      <a:pt x="51317" y="7228"/>
                      <a:pt x="51221" y="7299"/>
                    </a:cubicBezTo>
                    <a:cubicBezTo>
                      <a:pt x="50995" y="7466"/>
                      <a:pt x="50769" y="7620"/>
                      <a:pt x="50531" y="7763"/>
                    </a:cubicBezTo>
                    <a:cubicBezTo>
                      <a:pt x="50388" y="7847"/>
                      <a:pt x="50245" y="7930"/>
                      <a:pt x="50102" y="8013"/>
                    </a:cubicBezTo>
                    <a:cubicBezTo>
                      <a:pt x="50066" y="8025"/>
                      <a:pt x="50031" y="8049"/>
                      <a:pt x="49983" y="8073"/>
                    </a:cubicBezTo>
                    <a:lnTo>
                      <a:pt x="49983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8"/>
              <p:cNvSpPr/>
              <p:nvPr/>
            </p:nvSpPr>
            <p:spPr>
              <a:xfrm flipH="1">
                <a:off x="3843690" y="2606203"/>
                <a:ext cx="195779" cy="306557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9670" extrusionOk="0">
                    <a:moveTo>
                      <a:pt x="24" y="1"/>
                    </a:moveTo>
                    <a:cubicBezTo>
                      <a:pt x="5394" y="72"/>
                      <a:pt x="9728" y="4442"/>
                      <a:pt x="9728" y="9835"/>
                    </a:cubicBezTo>
                    <a:cubicBezTo>
                      <a:pt x="9728" y="12550"/>
                      <a:pt x="8632" y="15002"/>
                      <a:pt x="6846" y="16788"/>
                    </a:cubicBezTo>
                    <a:cubicBezTo>
                      <a:pt x="5096" y="18539"/>
                      <a:pt x="2679" y="19634"/>
                      <a:pt x="0" y="19658"/>
                    </a:cubicBezTo>
                    <a:cubicBezTo>
                      <a:pt x="0" y="19670"/>
                      <a:pt x="0" y="19670"/>
                      <a:pt x="0" y="19670"/>
                    </a:cubicBezTo>
                    <a:lnTo>
                      <a:pt x="2727" y="19670"/>
                    </a:lnTo>
                    <a:cubicBezTo>
                      <a:pt x="5441" y="19670"/>
                      <a:pt x="7894" y="18562"/>
                      <a:pt x="9680" y="16788"/>
                    </a:cubicBezTo>
                    <a:cubicBezTo>
                      <a:pt x="11454" y="15014"/>
                      <a:pt x="12561" y="12550"/>
                      <a:pt x="12561" y="9835"/>
                    </a:cubicBezTo>
                    <a:cubicBezTo>
                      <a:pt x="12561" y="4406"/>
                      <a:pt x="8156" y="1"/>
                      <a:pt x="2727" y="1"/>
                    </a:cubicBezTo>
                    <a:close/>
                  </a:path>
                </a:pathLst>
              </a:custGeom>
              <a:solidFill>
                <a:srgbClr val="FF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8"/>
              <p:cNvSpPr/>
              <p:nvPr/>
            </p:nvSpPr>
            <p:spPr>
              <a:xfrm flipH="1">
                <a:off x="4168232" y="2606203"/>
                <a:ext cx="195779" cy="306557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9670" extrusionOk="0">
                    <a:moveTo>
                      <a:pt x="24" y="1"/>
                    </a:moveTo>
                    <a:cubicBezTo>
                      <a:pt x="5394" y="60"/>
                      <a:pt x="9728" y="4442"/>
                      <a:pt x="9728" y="9823"/>
                    </a:cubicBezTo>
                    <a:cubicBezTo>
                      <a:pt x="9728" y="12550"/>
                      <a:pt x="8632" y="15002"/>
                      <a:pt x="6846" y="16776"/>
                    </a:cubicBezTo>
                    <a:cubicBezTo>
                      <a:pt x="5096" y="18539"/>
                      <a:pt x="2679" y="19634"/>
                      <a:pt x="0" y="19658"/>
                    </a:cubicBezTo>
                    <a:cubicBezTo>
                      <a:pt x="0" y="19658"/>
                      <a:pt x="0" y="19670"/>
                      <a:pt x="0" y="19670"/>
                    </a:cubicBezTo>
                    <a:lnTo>
                      <a:pt x="2727" y="19670"/>
                    </a:lnTo>
                    <a:cubicBezTo>
                      <a:pt x="5441" y="19670"/>
                      <a:pt x="7894" y="18562"/>
                      <a:pt x="9680" y="16788"/>
                    </a:cubicBezTo>
                    <a:cubicBezTo>
                      <a:pt x="11454" y="15002"/>
                      <a:pt x="12561" y="12550"/>
                      <a:pt x="12561" y="9835"/>
                    </a:cubicBezTo>
                    <a:cubicBezTo>
                      <a:pt x="12561" y="4406"/>
                      <a:pt x="8156" y="1"/>
                      <a:pt x="2727" y="1"/>
                    </a:cubicBezTo>
                    <a:close/>
                  </a:path>
                </a:pathLst>
              </a:custGeom>
              <a:solidFill>
                <a:srgbClr val="FF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8"/>
              <p:cNvSpPr/>
              <p:nvPr/>
            </p:nvSpPr>
            <p:spPr>
              <a:xfrm flipH="1">
                <a:off x="4308867" y="2619734"/>
                <a:ext cx="773608" cy="279470"/>
              </a:xfrm>
              <a:custGeom>
                <a:avLst/>
                <a:gdLst/>
                <a:ahLst/>
                <a:cxnLst/>
                <a:rect l="l" t="t" r="r" b="b"/>
                <a:pathLst>
                  <a:path w="49638" h="17932" extrusionOk="0">
                    <a:moveTo>
                      <a:pt x="1" y="1"/>
                    </a:moveTo>
                    <a:lnTo>
                      <a:pt x="1" y="17932"/>
                    </a:lnTo>
                    <a:lnTo>
                      <a:pt x="43863" y="17932"/>
                    </a:lnTo>
                    <a:cubicBezTo>
                      <a:pt x="44054" y="17836"/>
                      <a:pt x="44244" y="17729"/>
                      <a:pt x="44423" y="17634"/>
                    </a:cubicBezTo>
                    <a:cubicBezTo>
                      <a:pt x="44471" y="17622"/>
                      <a:pt x="44506" y="17598"/>
                      <a:pt x="44542" y="17574"/>
                    </a:cubicBezTo>
                    <a:cubicBezTo>
                      <a:pt x="44685" y="17491"/>
                      <a:pt x="44828" y="17408"/>
                      <a:pt x="44971" y="17324"/>
                    </a:cubicBezTo>
                    <a:cubicBezTo>
                      <a:pt x="45209" y="17181"/>
                      <a:pt x="45435" y="17027"/>
                      <a:pt x="45661" y="16860"/>
                    </a:cubicBezTo>
                    <a:cubicBezTo>
                      <a:pt x="45757" y="16789"/>
                      <a:pt x="45852" y="16717"/>
                      <a:pt x="45947" y="16646"/>
                    </a:cubicBezTo>
                    <a:cubicBezTo>
                      <a:pt x="46042" y="16562"/>
                      <a:pt x="46138" y="16491"/>
                      <a:pt x="46233" y="16408"/>
                    </a:cubicBezTo>
                    <a:cubicBezTo>
                      <a:pt x="46411" y="16253"/>
                      <a:pt x="46590" y="16086"/>
                      <a:pt x="46757" y="15919"/>
                    </a:cubicBezTo>
                    <a:cubicBezTo>
                      <a:pt x="46983" y="15693"/>
                      <a:pt x="47197" y="15467"/>
                      <a:pt x="47400" y="15217"/>
                    </a:cubicBezTo>
                    <a:cubicBezTo>
                      <a:pt x="47495" y="15098"/>
                      <a:pt x="47590" y="14979"/>
                      <a:pt x="47685" y="14860"/>
                    </a:cubicBezTo>
                    <a:cubicBezTo>
                      <a:pt x="47852" y="14634"/>
                      <a:pt x="48019" y="14395"/>
                      <a:pt x="48162" y="14145"/>
                    </a:cubicBezTo>
                    <a:cubicBezTo>
                      <a:pt x="48221" y="14050"/>
                      <a:pt x="48281" y="13955"/>
                      <a:pt x="48340" y="13860"/>
                    </a:cubicBezTo>
                    <a:cubicBezTo>
                      <a:pt x="48352" y="13836"/>
                      <a:pt x="48364" y="13824"/>
                      <a:pt x="48376" y="13800"/>
                    </a:cubicBezTo>
                    <a:cubicBezTo>
                      <a:pt x="48435" y="13693"/>
                      <a:pt x="48483" y="13598"/>
                      <a:pt x="48543" y="13491"/>
                    </a:cubicBezTo>
                    <a:cubicBezTo>
                      <a:pt x="48662" y="13264"/>
                      <a:pt x="48769" y="13038"/>
                      <a:pt x="48864" y="12800"/>
                    </a:cubicBezTo>
                    <a:cubicBezTo>
                      <a:pt x="48924" y="12669"/>
                      <a:pt x="48971" y="12550"/>
                      <a:pt x="49019" y="12419"/>
                    </a:cubicBezTo>
                    <a:cubicBezTo>
                      <a:pt x="49055" y="12312"/>
                      <a:pt x="49090" y="12193"/>
                      <a:pt x="49138" y="12086"/>
                    </a:cubicBezTo>
                    <a:cubicBezTo>
                      <a:pt x="49174" y="11967"/>
                      <a:pt x="49209" y="11859"/>
                      <a:pt x="49245" y="11728"/>
                    </a:cubicBezTo>
                    <a:cubicBezTo>
                      <a:pt x="49245" y="11716"/>
                      <a:pt x="49257" y="11705"/>
                      <a:pt x="49257" y="11681"/>
                    </a:cubicBezTo>
                    <a:cubicBezTo>
                      <a:pt x="49293" y="11574"/>
                      <a:pt x="49328" y="11455"/>
                      <a:pt x="49352" y="11347"/>
                    </a:cubicBezTo>
                    <a:cubicBezTo>
                      <a:pt x="49388" y="11216"/>
                      <a:pt x="49412" y="11085"/>
                      <a:pt x="49436" y="10954"/>
                    </a:cubicBezTo>
                    <a:cubicBezTo>
                      <a:pt x="49459" y="10847"/>
                      <a:pt x="49483" y="10740"/>
                      <a:pt x="49495" y="10633"/>
                    </a:cubicBezTo>
                    <a:cubicBezTo>
                      <a:pt x="49507" y="10609"/>
                      <a:pt x="49507" y="10597"/>
                      <a:pt x="49507" y="10573"/>
                    </a:cubicBezTo>
                    <a:lnTo>
                      <a:pt x="49507" y="10562"/>
                    </a:lnTo>
                    <a:cubicBezTo>
                      <a:pt x="49531" y="10395"/>
                      <a:pt x="49555" y="10240"/>
                      <a:pt x="49578" y="10073"/>
                    </a:cubicBezTo>
                    <a:cubicBezTo>
                      <a:pt x="49590" y="9954"/>
                      <a:pt x="49602" y="9823"/>
                      <a:pt x="49614" y="9692"/>
                    </a:cubicBezTo>
                    <a:cubicBezTo>
                      <a:pt x="49614" y="9657"/>
                      <a:pt x="49614" y="9609"/>
                      <a:pt x="49626" y="9561"/>
                    </a:cubicBezTo>
                    <a:cubicBezTo>
                      <a:pt x="49626" y="9526"/>
                      <a:pt x="49626" y="9490"/>
                      <a:pt x="49626" y="9454"/>
                    </a:cubicBezTo>
                    <a:cubicBezTo>
                      <a:pt x="49638" y="9300"/>
                      <a:pt x="49638" y="9133"/>
                      <a:pt x="49638" y="8966"/>
                    </a:cubicBezTo>
                    <a:cubicBezTo>
                      <a:pt x="49638" y="8609"/>
                      <a:pt x="49626" y="8264"/>
                      <a:pt x="49590" y="7918"/>
                    </a:cubicBezTo>
                    <a:cubicBezTo>
                      <a:pt x="49578" y="7811"/>
                      <a:pt x="49567" y="7692"/>
                      <a:pt x="49543" y="7585"/>
                    </a:cubicBezTo>
                    <a:cubicBezTo>
                      <a:pt x="49531" y="7478"/>
                      <a:pt x="49519" y="7371"/>
                      <a:pt x="49495" y="7275"/>
                    </a:cubicBezTo>
                    <a:cubicBezTo>
                      <a:pt x="49495" y="7264"/>
                      <a:pt x="49495" y="7252"/>
                      <a:pt x="49495" y="7228"/>
                    </a:cubicBezTo>
                    <a:cubicBezTo>
                      <a:pt x="49447" y="7014"/>
                      <a:pt x="49412" y="6811"/>
                      <a:pt x="49352" y="6609"/>
                    </a:cubicBezTo>
                    <a:cubicBezTo>
                      <a:pt x="49305" y="6371"/>
                      <a:pt x="49233" y="6156"/>
                      <a:pt x="49162" y="5930"/>
                    </a:cubicBezTo>
                    <a:cubicBezTo>
                      <a:pt x="49126" y="5823"/>
                      <a:pt x="49090" y="5716"/>
                      <a:pt x="49055" y="5620"/>
                    </a:cubicBezTo>
                    <a:cubicBezTo>
                      <a:pt x="49019" y="5513"/>
                      <a:pt x="48983" y="5406"/>
                      <a:pt x="48935" y="5311"/>
                    </a:cubicBezTo>
                    <a:cubicBezTo>
                      <a:pt x="48900" y="5204"/>
                      <a:pt x="48852" y="5109"/>
                      <a:pt x="48805" y="5001"/>
                    </a:cubicBezTo>
                    <a:cubicBezTo>
                      <a:pt x="48769" y="4906"/>
                      <a:pt x="48721" y="4799"/>
                      <a:pt x="48674" y="4704"/>
                    </a:cubicBezTo>
                    <a:cubicBezTo>
                      <a:pt x="48424" y="4180"/>
                      <a:pt x="48126" y="3680"/>
                      <a:pt x="47781" y="3215"/>
                    </a:cubicBezTo>
                    <a:cubicBezTo>
                      <a:pt x="47673" y="3061"/>
                      <a:pt x="47566" y="2918"/>
                      <a:pt x="47447" y="2775"/>
                    </a:cubicBezTo>
                    <a:cubicBezTo>
                      <a:pt x="47352" y="2668"/>
                      <a:pt x="47269" y="2561"/>
                      <a:pt x="47185" y="2465"/>
                    </a:cubicBezTo>
                    <a:cubicBezTo>
                      <a:pt x="47102" y="2370"/>
                      <a:pt x="47030" y="2287"/>
                      <a:pt x="46947" y="2203"/>
                    </a:cubicBezTo>
                    <a:cubicBezTo>
                      <a:pt x="46709" y="1953"/>
                      <a:pt x="46447" y="1703"/>
                      <a:pt x="46173" y="1465"/>
                    </a:cubicBezTo>
                    <a:cubicBezTo>
                      <a:pt x="46090" y="1406"/>
                      <a:pt x="46007" y="1334"/>
                      <a:pt x="45923" y="1275"/>
                    </a:cubicBezTo>
                    <a:cubicBezTo>
                      <a:pt x="45459" y="906"/>
                      <a:pt x="44959" y="572"/>
                      <a:pt x="44423" y="287"/>
                    </a:cubicBezTo>
                    <a:cubicBezTo>
                      <a:pt x="44233" y="191"/>
                      <a:pt x="44054" y="84"/>
                      <a:pt x="43852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8"/>
              <p:cNvSpPr/>
              <p:nvPr/>
            </p:nvSpPr>
            <p:spPr>
              <a:xfrm>
                <a:off x="4394913" y="2620150"/>
                <a:ext cx="690600" cy="280200"/>
              </a:xfrm>
              <a:prstGeom prst="rect">
                <a:avLst/>
              </a:pr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8"/>
              <p:cNvSpPr/>
              <p:nvPr/>
            </p:nvSpPr>
            <p:spPr>
              <a:xfrm flipH="1">
                <a:off x="4403385" y="2878772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1"/>
                    </a:moveTo>
                    <a:lnTo>
                      <a:pt x="43768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8"/>
              <p:cNvSpPr/>
              <p:nvPr/>
            </p:nvSpPr>
            <p:spPr>
              <a:xfrm flipH="1">
                <a:off x="4403385" y="2856704"/>
                <a:ext cx="6821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69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8"/>
              <p:cNvSpPr/>
              <p:nvPr/>
            </p:nvSpPr>
            <p:spPr>
              <a:xfrm flipH="1">
                <a:off x="4403385" y="2834807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8"/>
              <p:cNvSpPr/>
              <p:nvPr/>
            </p:nvSpPr>
            <p:spPr>
              <a:xfrm flipH="1">
                <a:off x="4403385" y="2812723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8"/>
              <p:cNvSpPr/>
              <p:nvPr/>
            </p:nvSpPr>
            <p:spPr>
              <a:xfrm flipH="1">
                <a:off x="4403385" y="2790826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8"/>
              <p:cNvSpPr/>
              <p:nvPr/>
            </p:nvSpPr>
            <p:spPr>
              <a:xfrm flipH="1">
                <a:off x="4403385" y="2768742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8"/>
              <p:cNvSpPr/>
              <p:nvPr/>
            </p:nvSpPr>
            <p:spPr>
              <a:xfrm flipH="1">
                <a:off x="4403385" y="2746658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1"/>
                    </a:moveTo>
                    <a:lnTo>
                      <a:pt x="43768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8"/>
              <p:cNvSpPr/>
              <p:nvPr/>
            </p:nvSpPr>
            <p:spPr>
              <a:xfrm flipH="1">
                <a:off x="4403385" y="2724761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1"/>
                    </a:moveTo>
                    <a:lnTo>
                      <a:pt x="43768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8"/>
              <p:cNvSpPr/>
              <p:nvPr/>
            </p:nvSpPr>
            <p:spPr>
              <a:xfrm flipH="1">
                <a:off x="4403385" y="2702678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1"/>
                    </a:moveTo>
                    <a:lnTo>
                      <a:pt x="43768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8"/>
              <p:cNvSpPr/>
              <p:nvPr/>
            </p:nvSpPr>
            <p:spPr>
              <a:xfrm flipH="1">
                <a:off x="4403385" y="2680781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1"/>
                    </a:moveTo>
                    <a:lnTo>
                      <a:pt x="43768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8"/>
              <p:cNvSpPr/>
              <p:nvPr/>
            </p:nvSpPr>
            <p:spPr>
              <a:xfrm flipH="1">
                <a:off x="4403385" y="2658712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8"/>
              <p:cNvSpPr/>
              <p:nvPr/>
            </p:nvSpPr>
            <p:spPr>
              <a:xfrm flipH="1">
                <a:off x="4403385" y="2636815"/>
                <a:ext cx="68214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769" h="1" fill="none" extrusionOk="0">
                    <a:moveTo>
                      <a:pt x="1" y="0"/>
                    </a:moveTo>
                    <a:lnTo>
                      <a:pt x="43768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8"/>
              <p:cNvSpPr/>
              <p:nvPr/>
            </p:nvSpPr>
            <p:spPr>
              <a:xfrm flipH="1">
                <a:off x="4600214" y="2930700"/>
                <a:ext cx="106523" cy="366599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22802" extrusionOk="0">
                    <a:moveTo>
                      <a:pt x="6835" y="1"/>
                    </a:moveTo>
                    <a:cubicBezTo>
                      <a:pt x="2763" y="2180"/>
                      <a:pt x="0" y="6466"/>
                      <a:pt x="0" y="11407"/>
                    </a:cubicBezTo>
                    <a:cubicBezTo>
                      <a:pt x="0" y="14967"/>
                      <a:pt x="1441" y="18193"/>
                      <a:pt x="3775" y="20539"/>
                    </a:cubicBezTo>
                    <a:cubicBezTo>
                      <a:pt x="4680" y="21432"/>
                      <a:pt x="5704" y="22194"/>
                      <a:pt x="6835" y="22801"/>
                    </a:cubicBezTo>
                    <a:lnTo>
                      <a:pt x="683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8"/>
              <p:cNvSpPr/>
              <p:nvPr/>
            </p:nvSpPr>
            <p:spPr>
              <a:xfrm>
                <a:off x="3684638" y="2930550"/>
                <a:ext cx="916800" cy="366600"/>
              </a:xfrm>
              <a:prstGeom prst="rect">
                <a:avLst/>
              </a:pr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8"/>
              <p:cNvSpPr/>
              <p:nvPr/>
            </p:nvSpPr>
            <p:spPr>
              <a:xfrm flipH="1">
                <a:off x="3684599" y="3272834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8"/>
              <p:cNvSpPr/>
              <p:nvPr/>
            </p:nvSpPr>
            <p:spPr>
              <a:xfrm flipH="1">
                <a:off x="3684599" y="3243893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8"/>
              <p:cNvSpPr/>
              <p:nvPr/>
            </p:nvSpPr>
            <p:spPr>
              <a:xfrm flipH="1">
                <a:off x="3684599" y="3215123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8"/>
              <p:cNvSpPr/>
              <p:nvPr/>
            </p:nvSpPr>
            <p:spPr>
              <a:xfrm flipH="1">
                <a:off x="3684599" y="3186181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8"/>
              <p:cNvSpPr/>
              <p:nvPr/>
            </p:nvSpPr>
            <p:spPr>
              <a:xfrm flipH="1">
                <a:off x="3684599" y="3157239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8"/>
              <p:cNvSpPr/>
              <p:nvPr/>
            </p:nvSpPr>
            <p:spPr>
              <a:xfrm flipH="1">
                <a:off x="3684599" y="3128282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8"/>
              <p:cNvSpPr/>
              <p:nvPr/>
            </p:nvSpPr>
            <p:spPr>
              <a:xfrm flipH="1">
                <a:off x="3684599" y="3099527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8"/>
              <p:cNvSpPr/>
              <p:nvPr/>
            </p:nvSpPr>
            <p:spPr>
              <a:xfrm flipH="1">
                <a:off x="3684599" y="3070586"/>
                <a:ext cx="9190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46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8"/>
              <p:cNvSpPr/>
              <p:nvPr/>
            </p:nvSpPr>
            <p:spPr>
              <a:xfrm flipH="1">
                <a:off x="3684599" y="3041629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8"/>
              <p:cNvSpPr/>
              <p:nvPr/>
            </p:nvSpPr>
            <p:spPr>
              <a:xfrm flipH="1">
                <a:off x="3684599" y="3012687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8"/>
              <p:cNvSpPr/>
              <p:nvPr/>
            </p:nvSpPr>
            <p:spPr>
              <a:xfrm flipH="1">
                <a:off x="3684599" y="2983917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1"/>
                    </a:moveTo>
                    <a:lnTo>
                      <a:pt x="1" y="1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8"/>
              <p:cNvSpPr/>
              <p:nvPr/>
            </p:nvSpPr>
            <p:spPr>
              <a:xfrm flipH="1">
                <a:off x="3684599" y="2954975"/>
                <a:ext cx="91908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1" fill="none" extrusionOk="0">
                    <a:moveTo>
                      <a:pt x="57460" y="0"/>
                    </a:moveTo>
                    <a:lnTo>
                      <a:pt x="1" y="0"/>
                    </a:lnTo>
                  </a:path>
                </a:pathLst>
              </a:custGeom>
              <a:noFill/>
              <a:ln w="11600" cap="flat" cmpd="sng">
                <a:solidFill>
                  <a:srgbClr val="F9F5F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957" name="Google Shape;1957;p28"/>
          <p:cNvCxnSpPr>
            <a:stCxn id="1913" idx="1"/>
            <a:endCxn id="1915" idx="3"/>
          </p:cNvCxnSpPr>
          <p:nvPr/>
        </p:nvCxnSpPr>
        <p:spPr>
          <a:xfrm rot="10800000">
            <a:off x="2335325" y="3058150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29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BM Plex Sans"/>
                <a:ea typeface="IBM Plex Sans"/>
                <a:cs typeface="IBM Plex Sans"/>
                <a:sym typeface="IBM Plex Sans"/>
              </a:rPr>
              <a:t>3. RECICLATGE DE LLIBRES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963" name="Google Shape;1963;p29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1964" name="Google Shape;1964;p29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9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9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9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9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9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9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9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9" name="Google Shape;1979;p29"/>
          <p:cNvSpPr txBox="1"/>
          <p:nvPr/>
        </p:nvSpPr>
        <p:spPr>
          <a:xfrm>
            <a:off x="637200" y="1414625"/>
            <a:ext cx="29271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Estem per sobre del 90% de les famílies que utilitzen aquest sistema.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Escoltem i ajudem les famílies que han tingut algun problema i estudiem la manera d’evitar-los el curs següent.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curs avaluem els punts forts i els aspectes a millorar. </a:t>
            </a: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80" name="Google Shape;19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250" y="1290550"/>
            <a:ext cx="4663701" cy="28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0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 va aixó?</a:t>
            </a:r>
            <a:endParaRPr/>
          </a:p>
        </p:txBody>
      </p:sp>
      <p:sp>
        <p:nvSpPr>
          <p:cNvPr id="1986" name="Google Shape;1986;p30"/>
          <p:cNvSpPr/>
          <p:nvPr/>
        </p:nvSpPr>
        <p:spPr>
          <a:xfrm>
            <a:off x="551499" y="4372329"/>
            <a:ext cx="8040999" cy="321043"/>
          </a:xfrm>
          <a:custGeom>
            <a:avLst/>
            <a:gdLst/>
            <a:ahLst/>
            <a:cxnLst/>
            <a:rect l="l" t="t" r="r" b="b"/>
            <a:pathLst>
              <a:path w="265117" h="10585" extrusionOk="0">
                <a:moveTo>
                  <a:pt x="132553" y="0"/>
                </a:moveTo>
                <a:cubicBezTo>
                  <a:pt x="97393" y="0"/>
                  <a:pt x="63687" y="560"/>
                  <a:pt x="38827" y="1548"/>
                </a:cubicBezTo>
                <a:cubicBezTo>
                  <a:pt x="13966" y="2548"/>
                  <a:pt x="0" y="3894"/>
                  <a:pt x="0" y="5287"/>
                </a:cubicBezTo>
                <a:cubicBezTo>
                  <a:pt x="0" y="6692"/>
                  <a:pt x="13966" y="8037"/>
                  <a:pt x="38827" y="9037"/>
                </a:cubicBezTo>
                <a:cubicBezTo>
                  <a:pt x="63687" y="10025"/>
                  <a:pt x="97393" y="10585"/>
                  <a:pt x="132553" y="10585"/>
                </a:cubicBezTo>
                <a:cubicBezTo>
                  <a:pt x="167712" y="10585"/>
                  <a:pt x="201430" y="10025"/>
                  <a:pt x="226290" y="9037"/>
                </a:cubicBezTo>
                <a:cubicBezTo>
                  <a:pt x="251151" y="8037"/>
                  <a:pt x="265117" y="6692"/>
                  <a:pt x="265117" y="5287"/>
                </a:cubicBezTo>
                <a:cubicBezTo>
                  <a:pt x="265117" y="3894"/>
                  <a:pt x="251151" y="2548"/>
                  <a:pt x="226290" y="1548"/>
                </a:cubicBezTo>
                <a:cubicBezTo>
                  <a:pt x="201430" y="560"/>
                  <a:pt x="167712" y="0"/>
                  <a:pt x="132553" y="0"/>
                </a:cubicBezTo>
                <a:close/>
              </a:path>
            </a:pathLst>
          </a:custGeom>
          <a:solidFill>
            <a:srgbClr val="E9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0"/>
          <p:cNvSpPr/>
          <p:nvPr/>
        </p:nvSpPr>
        <p:spPr>
          <a:xfrm>
            <a:off x="3486567" y="4371408"/>
            <a:ext cx="2202438" cy="135451"/>
          </a:xfrm>
          <a:custGeom>
            <a:avLst/>
            <a:gdLst/>
            <a:ahLst/>
            <a:cxnLst/>
            <a:rect l="l" t="t" r="r" b="b"/>
            <a:pathLst>
              <a:path w="206014" h="12670" extrusionOk="0">
                <a:moveTo>
                  <a:pt x="103013" y="1"/>
                </a:moveTo>
                <a:cubicBezTo>
                  <a:pt x="75688" y="1"/>
                  <a:pt x="49494" y="668"/>
                  <a:pt x="30171" y="1858"/>
                </a:cubicBezTo>
                <a:cubicBezTo>
                  <a:pt x="10859" y="3049"/>
                  <a:pt x="0" y="4656"/>
                  <a:pt x="0" y="6335"/>
                </a:cubicBezTo>
                <a:cubicBezTo>
                  <a:pt x="0" y="8014"/>
                  <a:pt x="10859" y="9633"/>
                  <a:pt x="30171" y="10824"/>
                </a:cubicBezTo>
                <a:cubicBezTo>
                  <a:pt x="49494" y="12002"/>
                  <a:pt x="75688" y="12669"/>
                  <a:pt x="103013" y="12669"/>
                </a:cubicBezTo>
                <a:cubicBezTo>
                  <a:pt x="130326" y="12669"/>
                  <a:pt x="156532" y="12002"/>
                  <a:pt x="175843" y="10824"/>
                </a:cubicBezTo>
                <a:cubicBezTo>
                  <a:pt x="195167" y="9633"/>
                  <a:pt x="206014" y="8014"/>
                  <a:pt x="206014" y="6335"/>
                </a:cubicBezTo>
                <a:cubicBezTo>
                  <a:pt x="206014" y="4656"/>
                  <a:pt x="195167" y="3049"/>
                  <a:pt x="175843" y="1858"/>
                </a:cubicBezTo>
                <a:cubicBezTo>
                  <a:pt x="156532" y="668"/>
                  <a:pt x="130326" y="1"/>
                  <a:pt x="103013" y="1"/>
                </a:cubicBezTo>
                <a:close/>
              </a:path>
            </a:pathLst>
          </a:custGeom>
          <a:solidFill>
            <a:srgbClr val="E9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0"/>
          <p:cNvSpPr/>
          <p:nvPr/>
        </p:nvSpPr>
        <p:spPr>
          <a:xfrm>
            <a:off x="4208014" y="1337063"/>
            <a:ext cx="181903" cy="379435"/>
          </a:xfrm>
          <a:custGeom>
            <a:avLst/>
            <a:gdLst/>
            <a:ahLst/>
            <a:cxnLst/>
            <a:rect l="l" t="t" r="r" b="b"/>
            <a:pathLst>
              <a:path w="17015" h="35492" extrusionOk="0">
                <a:moveTo>
                  <a:pt x="1346" y="0"/>
                </a:moveTo>
                <a:lnTo>
                  <a:pt x="1" y="9549"/>
                </a:lnTo>
                <a:cubicBezTo>
                  <a:pt x="334" y="14788"/>
                  <a:pt x="2561" y="19646"/>
                  <a:pt x="3334" y="25003"/>
                </a:cubicBezTo>
                <a:cubicBezTo>
                  <a:pt x="3823" y="28421"/>
                  <a:pt x="3561" y="32457"/>
                  <a:pt x="608" y="35076"/>
                </a:cubicBezTo>
                <a:cubicBezTo>
                  <a:pt x="1173" y="35362"/>
                  <a:pt x="1781" y="35491"/>
                  <a:pt x="2401" y="35491"/>
                </a:cubicBezTo>
                <a:cubicBezTo>
                  <a:pt x="5352" y="35491"/>
                  <a:pt x="8570" y="32562"/>
                  <a:pt x="8609" y="29552"/>
                </a:cubicBezTo>
                <a:cubicBezTo>
                  <a:pt x="9401" y="30199"/>
                  <a:pt x="10400" y="30502"/>
                  <a:pt x="11414" y="30502"/>
                </a:cubicBezTo>
                <a:cubicBezTo>
                  <a:pt x="12991" y="30502"/>
                  <a:pt x="14601" y="29768"/>
                  <a:pt x="15515" y="28456"/>
                </a:cubicBezTo>
                <a:cubicBezTo>
                  <a:pt x="17015" y="26313"/>
                  <a:pt x="16527" y="23087"/>
                  <a:pt x="14610" y="21313"/>
                </a:cubicBezTo>
                <a:cubicBezTo>
                  <a:pt x="13550" y="20336"/>
                  <a:pt x="12169" y="19777"/>
                  <a:pt x="11038" y="18884"/>
                </a:cubicBezTo>
                <a:cubicBezTo>
                  <a:pt x="7466" y="16050"/>
                  <a:pt x="7264" y="10835"/>
                  <a:pt x="5656" y="6573"/>
                </a:cubicBezTo>
                <a:cubicBezTo>
                  <a:pt x="4727" y="4084"/>
                  <a:pt x="3227" y="1870"/>
                  <a:pt x="1346" y="0"/>
                </a:cubicBezTo>
                <a:close/>
              </a:path>
            </a:pathLst>
          </a:custGeom>
          <a:solidFill>
            <a:srgbClr val="F09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0"/>
          <p:cNvSpPr/>
          <p:nvPr/>
        </p:nvSpPr>
        <p:spPr>
          <a:xfrm>
            <a:off x="4973764" y="1309930"/>
            <a:ext cx="341013" cy="385892"/>
          </a:xfrm>
          <a:custGeom>
            <a:avLst/>
            <a:gdLst/>
            <a:ahLst/>
            <a:cxnLst/>
            <a:rect l="l" t="t" r="r" b="b"/>
            <a:pathLst>
              <a:path w="31898" h="36096" extrusionOk="0">
                <a:moveTo>
                  <a:pt x="12013" y="1"/>
                </a:moveTo>
                <a:cubicBezTo>
                  <a:pt x="9399" y="1"/>
                  <a:pt x="6878" y="1095"/>
                  <a:pt x="4477" y="2169"/>
                </a:cubicBezTo>
                <a:cubicBezTo>
                  <a:pt x="2680" y="2967"/>
                  <a:pt x="656" y="4015"/>
                  <a:pt x="239" y="5944"/>
                </a:cubicBezTo>
                <a:cubicBezTo>
                  <a:pt x="1" y="7087"/>
                  <a:pt x="406" y="8265"/>
                  <a:pt x="822" y="9373"/>
                </a:cubicBezTo>
                <a:cubicBezTo>
                  <a:pt x="1882" y="12230"/>
                  <a:pt x="2989" y="15076"/>
                  <a:pt x="4132" y="17897"/>
                </a:cubicBezTo>
                <a:cubicBezTo>
                  <a:pt x="4870" y="19707"/>
                  <a:pt x="5644" y="21541"/>
                  <a:pt x="6871" y="23065"/>
                </a:cubicBezTo>
                <a:cubicBezTo>
                  <a:pt x="7942" y="24374"/>
                  <a:pt x="9323" y="25410"/>
                  <a:pt x="10478" y="26660"/>
                </a:cubicBezTo>
                <a:cubicBezTo>
                  <a:pt x="12550" y="28875"/>
                  <a:pt x="13860" y="31780"/>
                  <a:pt x="14169" y="34792"/>
                </a:cubicBezTo>
                <a:lnTo>
                  <a:pt x="15931" y="31280"/>
                </a:lnTo>
                <a:lnTo>
                  <a:pt x="15931" y="31280"/>
                </a:lnTo>
                <a:cubicBezTo>
                  <a:pt x="15717" y="32423"/>
                  <a:pt x="15515" y="33697"/>
                  <a:pt x="16098" y="34709"/>
                </a:cubicBezTo>
                <a:cubicBezTo>
                  <a:pt x="16634" y="35647"/>
                  <a:pt x="17732" y="36095"/>
                  <a:pt x="18835" y="36095"/>
                </a:cubicBezTo>
                <a:cubicBezTo>
                  <a:pt x="19203" y="36095"/>
                  <a:pt x="19572" y="36045"/>
                  <a:pt x="19920" y="35947"/>
                </a:cubicBezTo>
                <a:cubicBezTo>
                  <a:pt x="21301" y="35554"/>
                  <a:pt x="22432" y="34566"/>
                  <a:pt x="23492" y="33590"/>
                </a:cubicBezTo>
                <a:cubicBezTo>
                  <a:pt x="25933" y="31328"/>
                  <a:pt x="28290" y="28887"/>
                  <a:pt x="29802" y="25922"/>
                </a:cubicBezTo>
                <a:cubicBezTo>
                  <a:pt x="31314" y="22958"/>
                  <a:pt x="31898" y="19374"/>
                  <a:pt x="30695" y="16266"/>
                </a:cubicBezTo>
                <a:cubicBezTo>
                  <a:pt x="30112" y="14790"/>
                  <a:pt x="29159" y="13480"/>
                  <a:pt x="28183" y="12230"/>
                </a:cubicBezTo>
                <a:cubicBezTo>
                  <a:pt x="26302" y="9825"/>
                  <a:pt x="24266" y="7539"/>
                  <a:pt x="22099" y="5396"/>
                </a:cubicBezTo>
                <a:cubicBezTo>
                  <a:pt x="19467" y="2800"/>
                  <a:pt x="16372" y="288"/>
                  <a:pt x="12693" y="26"/>
                </a:cubicBezTo>
                <a:cubicBezTo>
                  <a:pt x="12466" y="9"/>
                  <a:pt x="12239" y="1"/>
                  <a:pt x="12013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0"/>
          <p:cNvSpPr/>
          <p:nvPr/>
        </p:nvSpPr>
        <p:spPr>
          <a:xfrm>
            <a:off x="4973764" y="1309930"/>
            <a:ext cx="341013" cy="385892"/>
          </a:xfrm>
          <a:custGeom>
            <a:avLst/>
            <a:gdLst/>
            <a:ahLst/>
            <a:cxnLst/>
            <a:rect l="l" t="t" r="r" b="b"/>
            <a:pathLst>
              <a:path w="31898" h="36096" extrusionOk="0">
                <a:moveTo>
                  <a:pt x="12013" y="1"/>
                </a:moveTo>
                <a:cubicBezTo>
                  <a:pt x="9399" y="1"/>
                  <a:pt x="6878" y="1095"/>
                  <a:pt x="4477" y="2169"/>
                </a:cubicBezTo>
                <a:cubicBezTo>
                  <a:pt x="2680" y="2967"/>
                  <a:pt x="656" y="4015"/>
                  <a:pt x="239" y="5944"/>
                </a:cubicBezTo>
                <a:cubicBezTo>
                  <a:pt x="1" y="7087"/>
                  <a:pt x="406" y="8265"/>
                  <a:pt x="822" y="9373"/>
                </a:cubicBezTo>
                <a:cubicBezTo>
                  <a:pt x="1882" y="12230"/>
                  <a:pt x="2989" y="15076"/>
                  <a:pt x="4132" y="17897"/>
                </a:cubicBezTo>
                <a:cubicBezTo>
                  <a:pt x="4870" y="19707"/>
                  <a:pt x="5644" y="21541"/>
                  <a:pt x="6871" y="23065"/>
                </a:cubicBezTo>
                <a:cubicBezTo>
                  <a:pt x="7942" y="24374"/>
                  <a:pt x="9323" y="25410"/>
                  <a:pt x="10478" y="26660"/>
                </a:cubicBezTo>
                <a:cubicBezTo>
                  <a:pt x="12550" y="28875"/>
                  <a:pt x="13860" y="31780"/>
                  <a:pt x="14169" y="34792"/>
                </a:cubicBezTo>
                <a:lnTo>
                  <a:pt x="15931" y="31280"/>
                </a:lnTo>
                <a:lnTo>
                  <a:pt x="15931" y="31280"/>
                </a:lnTo>
                <a:cubicBezTo>
                  <a:pt x="15717" y="32423"/>
                  <a:pt x="15515" y="33697"/>
                  <a:pt x="16098" y="34709"/>
                </a:cubicBezTo>
                <a:cubicBezTo>
                  <a:pt x="16634" y="35647"/>
                  <a:pt x="17732" y="36095"/>
                  <a:pt x="18835" y="36095"/>
                </a:cubicBezTo>
                <a:cubicBezTo>
                  <a:pt x="19203" y="36095"/>
                  <a:pt x="19572" y="36045"/>
                  <a:pt x="19920" y="35947"/>
                </a:cubicBezTo>
                <a:cubicBezTo>
                  <a:pt x="21301" y="35554"/>
                  <a:pt x="22432" y="34566"/>
                  <a:pt x="23492" y="33590"/>
                </a:cubicBezTo>
                <a:cubicBezTo>
                  <a:pt x="25933" y="31328"/>
                  <a:pt x="28290" y="28887"/>
                  <a:pt x="29802" y="25922"/>
                </a:cubicBezTo>
                <a:cubicBezTo>
                  <a:pt x="31314" y="22958"/>
                  <a:pt x="31898" y="19374"/>
                  <a:pt x="30695" y="16266"/>
                </a:cubicBezTo>
                <a:cubicBezTo>
                  <a:pt x="30112" y="14790"/>
                  <a:pt x="29159" y="13480"/>
                  <a:pt x="28183" y="12230"/>
                </a:cubicBezTo>
                <a:cubicBezTo>
                  <a:pt x="26302" y="9825"/>
                  <a:pt x="24266" y="7539"/>
                  <a:pt x="22099" y="5396"/>
                </a:cubicBezTo>
                <a:cubicBezTo>
                  <a:pt x="19467" y="2800"/>
                  <a:pt x="16372" y="288"/>
                  <a:pt x="12693" y="26"/>
                </a:cubicBezTo>
                <a:cubicBezTo>
                  <a:pt x="12466" y="9"/>
                  <a:pt x="12239" y="1"/>
                  <a:pt x="12013" y="1"/>
                </a:cubicBezTo>
                <a:close/>
              </a:path>
            </a:pathLst>
          </a:custGeom>
          <a:solidFill>
            <a:srgbClr val="001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30"/>
          <p:cNvSpPr/>
          <p:nvPr/>
        </p:nvSpPr>
        <p:spPr>
          <a:xfrm>
            <a:off x="3988193" y="2058638"/>
            <a:ext cx="859449" cy="534718"/>
          </a:xfrm>
          <a:custGeom>
            <a:avLst/>
            <a:gdLst/>
            <a:ahLst/>
            <a:cxnLst/>
            <a:rect l="l" t="t" r="r" b="b"/>
            <a:pathLst>
              <a:path w="80392" h="50017" extrusionOk="0">
                <a:moveTo>
                  <a:pt x="64747" y="1"/>
                </a:moveTo>
                <a:cubicBezTo>
                  <a:pt x="64747" y="1"/>
                  <a:pt x="50412" y="13598"/>
                  <a:pt x="39410" y="23146"/>
                </a:cubicBezTo>
                <a:cubicBezTo>
                  <a:pt x="29635" y="31636"/>
                  <a:pt x="19455" y="35612"/>
                  <a:pt x="13371" y="37493"/>
                </a:cubicBezTo>
                <a:cubicBezTo>
                  <a:pt x="11492" y="36918"/>
                  <a:pt x="7940" y="35741"/>
                  <a:pt x="6318" y="35741"/>
                </a:cubicBezTo>
                <a:cubicBezTo>
                  <a:pt x="6059" y="35741"/>
                  <a:pt x="5850" y="35771"/>
                  <a:pt x="5704" y="35839"/>
                </a:cubicBezTo>
                <a:cubicBezTo>
                  <a:pt x="4787" y="36255"/>
                  <a:pt x="6359" y="37565"/>
                  <a:pt x="7859" y="38589"/>
                </a:cubicBezTo>
                <a:cubicBezTo>
                  <a:pt x="5299" y="39422"/>
                  <a:pt x="1" y="42327"/>
                  <a:pt x="298" y="43173"/>
                </a:cubicBezTo>
                <a:cubicBezTo>
                  <a:pt x="363" y="43363"/>
                  <a:pt x="582" y="43445"/>
                  <a:pt x="917" y="43445"/>
                </a:cubicBezTo>
                <a:cubicBezTo>
                  <a:pt x="2069" y="43445"/>
                  <a:pt x="4582" y="42470"/>
                  <a:pt x="6787" y="41565"/>
                </a:cubicBezTo>
                <a:lnTo>
                  <a:pt x="6787" y="41565"/>
                </a:lnTo>
                <a:cubicBezTo>
                  <a:pt x="4680" y="42577"/>
                  <a:pt x="4489" y="42887"/>
                  <a:pt x="2382" y="43899"/>
                </a:cubicBezTo>
                <a:cubicBezTo>
                  <a:pt x="1810" y="44185"/>
                  <a:pt x="143" y="45364"/>
                  <a:pt x="739" y="46042"/>
                </a:cubicBezTo>
                <a:cubicBezTo>
                  <a:pt x="831" y="46150"/>
                  <a:pt x="1025" y="46197"/>
                  <a:pt x="1292" y="46197"/>
                </a:cubicBezTo>
                <a:cubicBezTo>
                  <a:pt x="2708" y="46197"/>
                  <a:pt x="6204" y="44873"/>
                  <a:pt x="7847" y="44232"/>
                </a:cubicBezTo>
                <a:lnTo>
                  <a:pt x="7847" y="44232"/>
                </a:lnTo>
                <a:cubicBezTo>
                  <a:pt x="6061" y="45185"/>
                  <a:pt x="6656" y="44899"/>
                  <a:pt x="4858" y="45864"/>
                </a:cubicBezTo>
                <a:cubicBezTo>
                  <a:pt x="3918" y="46364"/>
                  <a:pt x="2953" y="46804"/>
                  <a:pt x="2287" y="47626"/>
                </a:cubicBezTo>
                <a:cubicBezTo>
                  <a:pt x="2060" y="47911"/>
                  <a:pt x="1906" y="48269"/>
                  <a:pt x="2168" y="48554"/>
                </a:cubicBezTo>
                <a:cubicBezTo>
                  <a:pt x="2319" y="48722"/>
                  <a:pt x="2583" y="48815"/>
                  <a:pt x="2962" y="48815"/>
                </a:cubicBezTo>
                <a:cubicBezTo>
                  <a:pt x="3149" y="48815"/>
                  <a:pt x="3365" y="48792"/>
                  <a:pt x="3608" y="48745"/>
                </a:cubicBezTo>
                <a:cubicBezTo>
                  <a:pt x="5132" y="48459"/>
                  <a:pt x="7049" y="47876"/>
                  <a:pt x="9966" y="46399"/>
                </a:cubicBezTo>
                <a:lnTo>
                  <a:pt x="9966" y="46399"/>
                </a:lnTo>
                <a:cubicBezTo>
                  <a:pt x="7573" y="47828"/>
                  <a:pt x="6978" y="47995"/>
                  <a:pt x="6120" y="48745"/>
                </a:cubicBezTo>
                <a:cubicBezTo>
                  <a:pt x="5930" y="48912"/>
                  <a:pt x="5704" y="49066"/>
                  <a:pt x="5692" y="49316"/>
                </a:cubicBezTo>
                <a:cubicBezTo>
                  <a:pt x="5680" y="49566"/>
                  <a:pt x="5906" y="49793"/>
                  <a:pt x="6144" y="49888"/>
                </a:cubicBezTo>
                <a:cubicBezTo>
                  <a:pt x="6349" y="49956"/>
                  <a:pt x="6785" y="50016"/>
                  <a:pt x="7074" y="50016"/>
                </a:cubicBezTo>
                <a:cubicBezTo>
                  <a:pt x="7138" y="50016"/>
                  <a:pt x="7194" y="50013"/>
                  <a:pt x="7240" y="50007"/>
                </a:cubicBezTo>
                <a:cubicBezTo>
                  <a:pt x="8859" y="49709"/>
                  <a:pt x="10811" y="49126"/>
                  <a:pt x="12740" y="48304"/>
                </a:cubicBezTo>
                <a:lnTo>
                  <a:pt x="12764" y="48376"/>
                </a:lnTo>
                <a:cubicBezTo>
                  <a:pt x="12764" y="48376"/>
                  <a:pt x="31707" y="47340"/>
                  <a:pt x="47114" y="36124"/>
                </a:cubicBezTo>
                <a:cubicBezTo>
                  <a:pt x="62520" y="24909"/>
                  <a:pt x="76177" y="10014"/>
                  <a:pt x="80392" y="2192"/>
                </a:cubicBezTo>
                <a:lnTo>
                  <a:pt x="64747" y="1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0"/>
          <p:cNvSpPr/>
          <p:nvPr/>
        </p:nvSpPr>
        <p:spPr>
          <a:xfrm>
            <a:off x="3988193" y="2058638"/>
            <a:ext cx="859449" cy="534718"/>
          </a:xfrm>
          <a:custGeom>
            <a:avLst/>
            <a:gdLst/>
            <a:ahLst/>
            <a:cxnLst/>
            <a:rect l="l" t="t" r="r" b="b"/>
            <a:pathLst>
              <a:path w="80392" h="50017" extrusionOk="0">
                <a:moveTo>
                  <a:pt x="64747" y="1"/>
                </a:moveTo>
                <a:cubicBezTo>
                  <a:pt x="64747" y="1"/>
                  <a:pt x="50412" y="13598"/>
                  <a:pt x="39410" y="23146"/>
                </a:cubicBezTo>
                <a:cubicBezTo>
                  <a:pt x="29635" y="31636"/>
                  <a:pt x="19455" y="35612"/>
                  <a:pt x="13371" y="37493"/>
                </a:cubicBezTo>
                <a:cubicBezTo>
                  <a:pt x="11492" y="36918"/>
                  <a:pt x="7940" y="35741"/>
                  <a:pt x="6318" y="35741"/>
                </a:cubicBezTo>
                <a:cubicBezTo>
                  <a:pt x="6059" y="35741"/>
                  <a:pt x="5850" y="35771"/>
                  <a:pt x="5704" y="35839"/>
                </a:cubicBezTo>
                <a:cubicBezTo>
                  <a:pt x="4787" y="36255"/>
                  <a:pt x="6359" y="37565"/>
                  <a:pt x="7859" y="38589"/>
                </a:cubicBezTo>
                <a:cubicBezTo>
                  <a:pt x="5299" y="39422"/>
                  <a:pt x="1" y="42327"/>
                  <a:pt x="298" y="43173"/>
                </a:cubicBezTo>
                <a:cubicBezTo>
                  <a:pt x="363" y="43363"/>
                  <a:pt x="582" y="43445"/>
                  <a:pt x="917" y="43445"/>
                </a:cubicBezTo>
                <a:cubicBezTo>
                  <a:pt x="2069" y="43445"/>
                  <a:pt x="4582" y="42470"/>
                  <a:pt x="6787" y="41565"/>
                </a:cubicBezTo>
                <a:lnTo>
                  <a:pt x="6787" y="41565"/>
                </a:lnTo>
                <a:cubicBezTo>
                  <a:pt x="4680" y="42577"/>
                  <a:pt x="4489" y="42887"/>
                  <a:pt x="2382" y="43899"/>
                </a:cubicBezTo>
                <a:cubicBezTo>
                  <a:pt x="1810" y="44185"/>
                  <a:pt x="143" y="45364"/>
                  <a:pt x="739" y="46042"/>
                </a:cubicBezTo>
                <a:cubicBezTo>
                  <a:pt x="831" y="46150"/>
                  <a:pt x="1025" y="46197"/>
                  <a:pt x="1292" y="46197"/>
                </a:cubicBezTo>
                <a:cubicBezTo>
                  <a:pt x="2708" y="46197"/>
                  <a:pt x="6204" y="44873"/>
                  <a:pt x="7847" y="44232"/>
                </a:cubicBezTo>
                <a:lnTo>
                  <a:pt x="7847" y="44232"/>
                </a:lnTo>
                <a:cubicBezTo>
                  <a:pt x="6061" y="45185"/>
                  <a:pt x="6656" y="44899"/>
                  <a:pt x="4858" y="45864"/>
                </a:cubicBezTo>
                <a:cubicBezTo>
                  <a:pt x="3918" y="46364"/>
                  <a:pt x="2953" y="46804"/>
                  <a:pt x="2287" y="47626"/>
                </a:cubicBezTo>
                <a:cubicBezTo>
                  <a:pt x="2060" y="47911"/>
                  <a:pt x="1906" y="48269"/>
                  <a:pt x="2168" y="48554"/>
                </a:cubicBezTo>
                <a:cubicBezTo>
                  <a:pt x="2319" y="48722"/>
                  <a:pt x="2583" y="48815"/>
                  <a:pt x="2962" y="48815"/>
                </a:cubicBezTo>
                <a:cubicBezTo>
                  <a:pt x="3149" y="48815"/>
                  <a:pt x="3365" y="48792"/>
                  <a:pt x="3608" y="48745"/>
                </a:cubicBezTo>
                <a:cubicBezTo>
                  <a:pt x="5132" y="48459"/>
                  <a:pt x="7049" y="47876"/>
                  <a:pt x="9966" y="46399"/>
                </a:cubicBezTo>
                <a:lnTo>
                  <a:pt x="9966" y="46399"/>
                </a:lnTo>
                <a:cubicBezTo>
                  <a:pt x="7573" y="47828"/>
                  <a:pt x="6978" y="47995"/>
                  <a:pt x="6120" y="48745"/>
                </a:cubicBezTo>
                <a:cubicBezTo>
                  <a:pt x="5930" y="48912"/>
                  <a:pt x="5704" y="49066"/>
                  <a:pt x="5692" y="49316"/>
                </a:cubicBezTo>
                <a:cubicBezTo>
                  <a:pt x="5680" y="49566"/>
                  <a:pt x="5906" y="49793"/>
                  <a:pt x="6144" y="49888"/>
                </a:cubicBezTo>
                <a:cubicBezTo>
                  <a:pt x="6349" y="49956"/>
                  <a:pt x="6785" y="50016"/>
                  <a:pt x="7074" y="50016"/>
                </a:cubicBezTo>
                <a:cubicBezTo>
                  <a:pt x="7138" y="50016"/>
                  <a:pt x="7194" y="50013"/>
                  <a:pt x="7240" y="50007"/>
                </a:cubicBezTo>
                <a:cubicBezTo>
                  <a:pt x="8859" y="49709"/>
                  <a:pt x="10811" y="49126"/>
                  <a:pt x="12740" y="48304"/>
                </a:cubicBezTo>
                <a:lnTo>
                  <a:pt x="12764" y="48376"/>
                </a:lnTo>
                <a:cubicBezTo>
                  <a:pt x="12764" y="48376"/>
                  <a:pt x="31707" y="47340"/>
                  <a:pt x="47114" y="36124"/>
                </a:cubicBezTo>
                <a:cubicBezTo>
                  <a:pt x="62520" y="24909"/>
                  <a:pt x="76177" y="10014"/>
                  <a:pt x="80392" y="2192"/>
                </a:cubicBezTo>
                <a:lnTo>
                  <a:pt x="64747" y="1"/>
                </a:ln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0"/>
          <p:cNvSpPr/>
          <p:nvPr/>
        </p:nvSpPr>
        <p:spPr>
          <a:xfrm>
            <a:off x="4250659" y="2063224"/>
            <a:ext cx="812473" cy="593634"/>
          </a:xfrm>
          <a:custGeom>
            <a:avLst/>
            <a:gdLst/>
            <a:ahLst/>
            <a:cxnLst/>
            <a:rect l="l" t="t" r="r" b="b"/>
            <a:pathLst>
              <a:path w="75998" h="55528" extrusionOk="0">
                <a:moveTo>
                  <a:pt x="15788" y="0"/>
                </a:moveTo>
                <a:lnTo>
                  <a:pt x="0" y="631"/>
                </a:lnTo>
                <a:cubicBezTo>
                  <a:pt x="3429" y="8835"/>
                  <a:pt x="15538" y="25003"/>
                  <a:pt x="29742" y="37707"/>
                </a:cubicBezTo>
                <a:cubicBezTo>
                  <a:pt x="43958" y="50399"/>
                  <a:pt x="62711" y="53316"/>
                  <a:pt x="62711" y="53316"/>
                </a:cubicBezTo>
                <a:lnTo>
                  <a:pt x="62734" y="53245"/>
                </a:lnTo>
                <a:cubicBezTo>
                  <a:pt x="64568" y="54257"/>
                  <a:pt x="66449" y="55031"/>
                  <a:pt x="68033" y="55483"/>
                </a:cubicBezTo>
                <a:cubicBezTo>
                  <a:pt x="68141" y="55514"/>
                  <a:pt x="68315" y="55527"/>
                  <a:pt x="68498" y="55527"/>
                </a:cubicBezTo>
                <a:cubicBezTo>
                  <a:pt x="68736" y="55527"/>
                  <a:pt x="68992" y="55505"/>
                  <a:pt x="69140" y="55472"/>
                </a:cubicBezTo>
                <a:cubicBezTo>
                  <a:pt x="69390" y="55412"/>
                  <a:pt x="69628" y="55210"/>
                  <a:pt x="69640" y="54960"/>
                </a:cubicBezTo>
                <a:cubicBezTo>
                  <a:pt x="69664" y="54710"/>
                  <a:pt x="69449" y="54531"/>
                  <a:pt x="69283" y="54352"/>
                </a:cubicBezTo>
                <a:cubicBezTo>
                  <a:pt x="68497" y="53519"/>
                  <a:pt x="67925" y="53293"/>
                  <a:pt x="65687" y="51626"/>
                </a:cubicBezTo>
                <a:lnTo>
                  <a:pt x="65687" y="51626"/>
                </a:lnTo>
                <a:cubicBezTo>
                  <a:pt x="68437" y="53376"/>
                  <a:pt x="70295" y="54162"/>
                  <a:pt x="71771" y="54602"/>
                </a:cubicBezTo>
                <a:cubicBezTo>
                  <a:pt x="72091" y="54697"/>
                  <a:pt x="72364" y="54740"/>
                  <a:pt x="72591" y="54740"/>
                </a:cubicBezTo>
                <a:cubicBezTo>
                  <a:pt x="72881" y="54740"/>
                  <a:pt x="73096" y="54670"/>
                  <a:pt x="73236" y="54543"/>
                </a:cubicBezTo>
                <a:cubicBezTo>
                  <a:pt x="73509" y="54293"/>
                  <a:pt x="73402" y="53924"/>
                  <a:pt x="73200" y="53614"/>
                </a:cubicBezTo>
                <a:cubicBezTo>
                  <a:pt x="72628" y="52721"/>
                  <a:pt x="71700" y="52197"/>
                  <a:pt x="70819" y="51602"/>
                </a:cubicBezTo>
                <a:cubicBezTo>
                  <a:pt x="69128" y="50459"/>
                  <a:pt x="69699" y="50816"/>
                  <a:pt x="68009" y="49673"/>
                </a:cubicBezTo>
                <a:lnTo>
                  <a:pt x="68009" y="49673"/>
                </a:lnTo>
                <a:cubicBezTo>
                  <a:pt x="69652" y="50510"/>
                  <a:pt x="73225" y="52294"/>
                  <a:pt x="74512" y="52294"/>
                </a:cubicBezTo>
                <a:cubicBezTo>
                  <a:pt x="74689" y="52294"/>
                  <a:pt x="74823" y="52260"/>
                  <a:pt x="74903" y="52185"/>
                </a:cubicBezTo>
                <a:cubicBezTo>
                  <a:pt x="75569" y="51578"/>
                  <a:pt x="74021" y="50233"/>
                  <a:pt x="73474" y="49899"/>
                </a:cubicBezTo>
                <a:cubicBezTo>
                  <a:pt x="71474" y="48673"/>
                  <a:pt x="71331" y="48352"/>
                  <a:pt x="69330" y="47125"/>
                </a:cubicBezTo>
                <a:lnTo>
                  <a:pt x="69330" y="47125"/>
                </a:lnTo>
                <a:cubicBezTo>
                  <a:pt x="71540" y="48308"/>
                  <a:pt x="74082" y="49593"/>
                  <a:pt x="75150" y="49593"/>
                </a:cubicBezTo>
                <a:cubicBezTo>
                  <a:pt x="75393" y="49593"/>
                  <a:pt x="75560" y="49526"/>
                  <a:pt x="75629" y="49376"/>
                </a:cubicBezTo>
                <a:cubicBezTo>
                  <a:pt x="75998" y="48566"/>
                  <a:pt x="71021" y="45149"/>
                  <a:pt x="68568" y="44065"/>
                </a:cubicBezTo>
                <a:cubicBezTo>
                  <a:pt x="70152" y="43196"/>
                  <a:pt x="71843" y="42053"/>
                  <a:pt x="70973" y="41541"/>
                </a:cubicBezTo>
                <a:cubicBezTo>
                  <a:pt x="70760" y="41414"/>
                  <a:pt x="70384" y="41361"/>
                  <a:pt x="69904" y="41361"/>
                </a:cubicBezTo>
                <a:cubicBezTo>
                  <a:pt x="68135" y="41361"/>
                  <a:pt x="64944" y="42076"/>
                  <a:pt x="63175" y="42422"/>
                </a:cubicBezTo>
                <a:cubicBezTo>
                  <a:pt x="57317" y="39946"/>
                  <a:pt x="47590" y="34981"/>
                  <a:pt x="38696" y="25563"/>
                </a:cubicBezTo>
                <a:cubicBezTo>
                  <a:pt x="28706" y="14967"/>
                  <a:pt x="15788" y="0"/>
                  <a:pt x="15788" y="0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0"/>
          <p:cNvSpPr/>
          <p:nvPr/>
        </p:nvSpPr>
        <p:spPr>
          <a:xfrm>
            <a:off x="4500521" y="2388102"/>
            <a:ext cx="116347" cy="103443"/>
          </a:xfrm>
          <a:custGeom>
            <a:avLst/>
            <a:gdLst/>
            <a:ahLst/>
            <a:cxnLst/>
            <a:rect l="l" t="t" r="r" b="b"/>
            <a:pathLst>
              <a:path w="10883" h="9676" extrusionOk="0">
                <a:moveTo>
                  <a:pt x="2642" y="0"/>
                </a:moveTo>
                <a:cubicBezTo>
                  <a:pt x="1627" y="0"/>
                  <a:pt x="702" y="307"/>
                  <a:pt x="0" y="949"/>
                </a:cubicBezTo>
                <a:cubicBezTo>
                  <a:pt x="2846" y="4020"/>
                  <a:pt x="6096" y="6961"/>
                  <a:pt x="9871" y="9557"/>
                </a:cubicBezTo>
                <a:cubicBezTo>
                  <a:pt x="9930" y="9604"/>
                  <a:pt x="9990" y="9640"/>
                  <a:pt x="10049" y="9676"/>
                </a:cubicBezTo>
                <a:cubicBezTo>
                  <a:pt x="10883" y="7735"/>
                  <a:pt x="10156" y="4890"/>
                  <a:pt x="8085" y="2663"/>
                </a:cubicBezTo>
                <a:cubicBezTo>
                  <a:pt x="6464" y="937"/>
                  <a:pt x="4415" y="0"/>
                  <a:pt x="2642" y="0"/>
                </a:cubicBezTo>
                <a:close/>
              </a:path>
            </a:pathLst>
          </a:custGeom>
          <a:solidFill>
            <a:srgbClr val="542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0"/>
          <p:cNvSpPr/>
          <p:nvPr/>
        </p:nvSpPr>
        <p:spPr>
          <a:xfrm>
            <a:off x="4190065" y="1885653"/>
            <a:ext cx="376912" cy="429735"/>
          </a:xfrm>
          <a:custGeom>
            <a:avLst/>
            <a:gdLst/>
            <a:ahLst/>
            <a:cxnLst/>
            <a:rect l="l" t="t" r="r" b="b"/>
            <a:pathLst>
              <a:path w="35256" h="40197" extrusionOk="0">
                <a:moveTo>
                  <a:pt x="10872" y="1"/>
                </a:moveTo>
                <a:cubicBezTo>
                  <a:pt x="4919" y="1"/>
                  <a:pt x="2739" y="4474"/>
                  <a:pt x="2704" y="10514"/>
                </a:cubicBezTo>
                <a:cubicBezTo>
                  <a:pt x="2680" y="12908"/>
                  <a:pt x="3430" y="15122"/>
                  <a:pt x="4704" y="16932"/>
                </a:cubicBezTo>
                <a:lnTo>
                  <a:pt x="1" y="15717"/>
                </a:lnTo>
                <a:lnTo>
                  <a:pt x="1" y="15717"/>
                </a:lnTo>
                <a:cubicBezTo>
                  <a:pt x="1" y="15718"/>
                  <a:pt x="7704" y="27017"/>
                  <a:pt x="16384" y="40197"/>
                </a:cubicBezTo>
                <a:cubicBezTo>
                  <a:pt x="28802" y="34898"/>
                  <a:pt x="35255" y="27433"/>
                  <a:pt x="35255" y="27433"/>
                </a:cubicBezTo>
                <a:cubicBezTo>
                  <a:pt x="29397" y="17622"/>
                  <a:pt x="24040" y="7419"/>
                  <a:pt x="18515" y="2823"/>
                </a:cubicBezTo>
                <a:cubicBezTo>
                  <a:pt x="18075" y="2442"/>
                  <a:pt x="17158" y="1990"/>
                  <a:pt x="16670" y="1680"/>
                </a:cubicBezTo>
                <a:cubicBezTo>
                  <a:pt x="15050" y="608"/>
                  <a:pt x="13395" y="13"/>
                  <a:pt x="11740" y="1"/>
                </a:cubicBezTo>
                <a:lnTo>
                  <a:pt x="11729" y="37"/>
                </a:lnTo>
                <a:cubicBezTo>
                  <a:pt x="11467" y="25"/>
                  <a:pt x="11217" y="1"/>
                  <a:pt x="10967" y="1"/>
                </a:cubicBezTo>
                <a:cubicBezTo>
                  <a:pt x="10935" y="1"/>
                  <a:pt x="10903" y="1"/>
                  <a:pt x="10872" y="1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30"/>
          <p:cNvSpPr/>
          <p:nvPr/>
        </p:nvSpPr>
        <p:spPr>
          <a:xfrm>
            <a:off x="4174542" y="4276454"/>
            <a:ext cx="287933" cy="146516"/>
          </a:xfrm>
          <a:custGeom>
            <a:avLst/>
            <a:gdLst/>
            <a:ahLst/>
            <a:cxnLst/>
            <a:rect l="l" t="t" r="r" b="b"/>
            <a:pathLst>
              <a:path w="26933" h="13705" extrusionOk="0">
                <a:moveTo>
                  <a:pt x="15812" y="1"/>
                </a:moveTo>
                <a:lnTo>
                  <a:pt x="596" y="703"/>
                </a:lnTo>
                <a:cubicBezTo>
                  <a:pt x="238" y="5883"/>
                  <a:pt x="0" y="9252"/>
                  <a:pt x="0" y="9252"/>
                </a:cubicBezTo>
                <a:lnTo>
                  <a:pt x="22325" y="13383"/>
                </a:lnTo>
                <a:cubicBezTo>
                  <a:pt x="23182" y="13479"/>
                  <a:pt x="24063" y="13574"/>
                  <a:pt x="24884" y="13622"/>
                </a:cubicBezTo>
                <a:lnTo>
                  <a:pt x="25754" y="13705"/>
                </a:lnTo>
                <a:lnTo>
                  <a:pt x="25754" y="13705"/>
                </a:lnTo>
                <a:lnTo>
                  <a:pt x="25706" y="13669"/>
                </a:lnTo>
                <a:cubicBezTo>
                  <a:pt x="25813" y="13669"/>
                  <a:pt x="25932" y="13669"/>
                  <a:pt x="26039" y="13681"/>
                </a:cubicBezTo>
                <a:cubicBezTo>
                  <a:pt x="26206" y="13681"/>
                  <a:pt x="26373" y="13669"/>
                  <a:pt x="26516" y="13598"/>
                </a:cubicBezTo>
                <a:cubicBezTo>
                  <a:pt x="26932" y="13383"/>
                  <a:pt x="26885" y="12681"/>
                  <a:pt x="26516" y="12395"/>
                </a:cubicBezTo>
                <a:cubicBezTo>
                  <a:pt x="26157" y="12118"/>
                  <a:pt x="22258" y="8647"/>
                  <a:pt x="21765" y="8647"/>
                </a:cubicBezTo>
                <a:cubicBezTo>
                  <a:pt x="21750" y="8647"/>
                  <a:pt x="21738" y="8650"/>
                  <a:pt x="21729" y="8657"/>
                </a:cubicBezTo>
                <a:lnTo>
                  <a:pt x="15752" y="3858"/>
                </a:lnTo>
                <a:lnTo>
                  <a:pt x="15633" y="3251"/>
                </a:lnTo>
                <a:cubicBezTo>
                  <a:pt x="15645" y="2454"/>
                  <a:pt x="15705" y="1358"/>
                  <a:pt x="15812" y="1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30"/>
          <p:cNvSpPr/>
          <p:nvPr/>
        </p:nvSpPr>
        <p:spPr>
          <a:xfrm>
            <a:off x="4174542" y="4359830"/>
            <a:ext cx="352847" cy="73285"/>
          </a:xfrm>
          <a:custGeom>
            <a:avLst/>
            <a:gdLst/>
            <a:ahLst/>
            <a:cxnLst/>
            <a:rect l="l" t="t" r="r" b="b"/>
            <a:pathLst>
              <a:path w="33005" h="6855" extrusionOk="0">
                <a:moveTo>
                  <a:pt x="20812" y="0"/>
                </a:moveTo>
                <a:lnTo>
                  <a:pt x="18038" y="2858"/>
                </a:lnTo>
                <a:cubicBezTo>
                  <a:pt x="17539" y="2880"/>
                  <a:pt x="17032" y="2891"/>
                  <a:pt x="16519" y="2891"/>
                </a:cubicBezTo>
                <a:cubicBezTo>
                  <a:pt x="8832" y="2891"/>
                  <a:pt x="0" y="536"/>
                  <a:pt x="0" y="536"/>
                </a:cubicBezTo>
                <a:lnTo>
                  <a:pt x="0" y="4680"/>
                </a:lnTo>
                <a:cubicBezTo>
                  <a:pt x="0" y="4680"/>
                  <a:pt x="9240" y="6239"/>
                  <a:pt x="16419" y="6668"/>
                </a:cubicBezTo>
                <a:cubicBezTo>
                  <a:pt x="18677" y="6806"/>
                  <a:pt x="21060" y="6855"/>
                  <a:pt x="23295" y="6855"/>
                </a:cubicBezTo>
                <a:cubicBezTo>
                  <a:pt x="28565" y="6855"/>
                  <a:pt x="33004" y="6585"/>
                  <a:pt x="33004" y="6585"/>
                </a:cubicBezTo>
                <a:cubicBezTo>
                  <a:pt x="28421" y="2275"/>
                  <a:pt x="20812" y="0"/>
                  <a:pt x="20812" y="0"/>
                </a:cubicBezTo>
                <a:close/>
              </a:path>
            </a:pathLst>
          </a:custGeom>
          <a:solidFill>
            <a:srgbClr val="001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30"/>
          <p:cNvSpPr/>
          <p:nvPr/>
        </p:nvSpPr>
        <p:spPr>
          <a:xfrm>
            <a:off x="3666416" y="4242223"/>
            <a:ext cx="285132" cy="163055"/>
          </a:xfrm>
          <a:custGeom>
            <a:avLst/>
            <a:gdLst/>
            <a:ahLst/>
            <a:cxnLst/>
            <a:rect l="l" t="t" r="r" b="b"/>
            <a:pathLst>
              <a:path w="26671" h="15252" extrusionOk="0">
                <a:moveTo>
                  <a:pt x="1965" y="0"/>
                </a:moveTo>
                <a:cubicBezTo>
                  <a:pt x="1334" y="5155"/>
                  <a:pt x="1" y="9418"/>
                  <a:pt x="1" y="9418"/>
                </a:cubicBezTo>
                <a:lnTo>
                  <a:pt x="22075" y="14740"/>
                </a:lnTo>
                <a:cubicBezTo>
                  <a:pt x="22920" y="14883"/>
                  <a:pt x="23801" y="15026"/>
                  <a:pt x="24611" y="15121"/>
                </a:cubicBezTo>
                <a:lnTo>
                  <a:pt x="25480" y="15252"/>
                </a:lnTo>
                <a:lnTo>
                  <a:pt x="25480" y="15252"/>
                </a:lnTo>
                <a:lnTo>
                  <a:pt x="25432" y="15204"/>
                </a:lnTo>
                <a:lnTo>
                  <a:pt x="25432" y="15204"/>
                </a:lnTo>
                <a:cubicBezTo>
                  <a:pt x="25540" y="15216"/>
                  <a:pt x="25659" y="15228"/>
                  <a:pt x="25766" y="15228"/>
                </a:cubicBezTo>
                <a:cubicBezTo>
                  <a:pt x="25829" y="15233"/>
                  <a:pt x="25892" y="15237"/>
                  <a:pt x="25954" y="15237"/>
                </a:cubicBezTo>
                <a:cubicBezTo>
                  <a:pt x="26057" y="15237"/>
                  <a:pt x="26158" y="15225"/>
                  <a:pt x="26254" y="15181"/>
                </a:cubicBezTo>
                <a:cubicBezTo>
                  <a:pt x="26671" y="14990"/>
                  <a:pt x="26659" y="14288"/>
                  <a:pt x="26313" y="13978"/>
                </a:cubicBezTo>
                <a:cubicBezTo>
                  <a:pt x="25968" y="13679"/>
                  <a:pt x="22081" y="10884"/>
                  <a:pt x="21557" y="10884"/>
                </a:cubicBezTo>
                <a:cubicBezTo>
                  <a:pt x="21539" y="10884"/>
                  <a:pt x="21525" y="10888"/>
                  <a:pt x="21515" y="10894"/>
                </a:cubicBezTo>
                <a:lnTo>
                  <a:pt x="16015" y="4882"/>
                </a:lnTo>
                <a:lnTo>
                  <a:pt x="15931" y="4263"/>
                </a:lnTo>
                <a:cubicBezTo>
                  <a:pt x="15991" y="3477"/>
                  <a:pt x="16110" y="2369"/>
                  <a:pt x="16276" y="1036"/>
                </a:cubicBezTo>
                <a:lnTo>
                  <a:pt x="1965" y="0"/>
                </a:ln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30"/>
          <p:cNvSpPr/>
          <p:nvPr/>
        </p:nvSpPr>
        <p:spPr>
          <a:xfrm>
            <a:off x="3664630" y="4333232"/>
            <a:ext cx="361122" cy="92197"/>
          </a:xfrm>
          <a:custGeom>
            <a:avLst/>
            <a:gdLst/>
            <a:ahLst/>
            <a:cxnLst/>
            <a:rect l="l" t="t" r="r" b="b"/>
            <a:pathLst>
              <a:path w="33779" h="8624" extrusionOk="0">
                <a:moveTo>
                  <a:pt x="227" y="0"/>
                </a:moveTo>
                <a:lnTo>
                  <a:pt x="1" y="4131"/>
                </a:lnTo>
                <a:cubicBezTo>
                  <a:pt x="1" y="4131"/>
                  <a:pt x="8752" y="6632"/>
                  <a:pt x="16241" y="7906"/>
                </a:cubicBezTo>
                <a:cubicBezTo>
                  <a:pt x="19539" y="8467"/>
                  <a:pt x="23333" y="8624"/>
                  <a:pt x="26546" y="8624"/>
                </a:cubicBezTo>
                <a:cubicBezTo>
                  <a:pt x="30631" y="8624"/>
                  <a:pt x="33779" y="8370"/>
                  <a:pt x="33779" y="8370"/>
                </a:cubicBezTo>
                <a:cubicBezTo>
                  <a:pt x="27695" y="4108"/>
                  <a:pt x="21039" y="1476"/>
                  <a:pt x="21039" y="1476"/>
                </a:cubicBezTo>
                <a:lnTo>
                  <a:pt x="18110" y="3274"/>
                </a:lnTo>
                <a:cubicBezTo>
                  <a:pt x="10109" y="3203"/>
                  <a:pt x="227" y="0"/>
                  <a:pt x="227" y="0"/>
                </a:cubicBezTo>
                <a:close/>
              </a:path>
            </a:pathLst>
          </a:custGeom>
          <a:solidFill>
            <a:srgbClr val="001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0"/>
          <p:cNvSpPr/>
          <p:nvPr/>
        </p:nvSpPr>
        <p:spPr>
          <a:xfrm>
            <a:off x="3657510" y="2671393"/>
            <a:ext cx="770085" cy="1634718"/>
          </a:xfrm>
          <a:custGeom>
            <a:avLst/>
            <a:gdLst/>
            <a:ahLst/>
            <a:cxnLst/>
            <a:rect l="l" t="t" r="r" b="b"/>
            <a:pathLst>
              <a:path w="72033" h="152910" extrusionOk="0">
                <a:moveTo>
                  <a:pt x="25980" y="0"/>
                </a:moveTo>
                <a:lnTo>
                  <a:pt x="12478" y="3417"/>
                </a:lnTo>
                <a:cubicBezTo>
                  <a:pt x="12478" y="3417"/>
                  <a:pt x="11347" y="17729"/>
                  <a:pt x="11406" y="27849"/>
                </a:cubicBezTo>
                <a:cubicBezTo>
                  <a:pt x="11490" y="44494"/>
                  <a:pt x="9847" y="73843"/>
                  <a:pt x="9204" y="83415"/>
                </a:cubicBezTo>
                <a:cubicBezTo>
                  <a:pt x="8132" y="99524"/>
                  <a:pt x="0" y="148245"/>
                  <a:pt x="0" y="148245"/>
                </a:cubicBezTo>
                <a:cubicBezTo>
                  <a:pt x="0" y="148245"/>
                  <a:pt x="5606" y="150403"/>
                  <a:pt x="13530" y="150403"/>
                </a:cubicBezTo>
                <a:cubicBezTo>
                  <a:pt x="15593" y="150403"/>
                  <a:pt x="17814" y="150257"/>
                  <a:pt x="20134" y="149888"/>
                </a:cubicBezTo>
                <a:cubicBezTo>
                  <a:pt x="20134" y="149888"/>
                  <a:pt x="32707" y="94179"/>
                  <a:pt x="33373" y="85570"/>
                </a:cubicBezTo>
                <a:cubicBezTo>
                  <a:pt x="33981" y="77653"/>
                  <a:pt x="39434" y="49423"/>
                  <a:pt x="39505" y="34647"/>
                </a:cubicBezTo>
                <a:lnTo>
                  <a:pt x="42922" y="34647"/>
                </a:lnTo>
                <a:lnTo>
                  <a:pt x="43494" y="34421"/>
                </a:lnTo>
                <a:cubicBezTo>
                  <a:pt x="43791" y="50007"/>
                  <a:pt x="48078" y="80844"/>
                  <a:pt x="48078" y="87166"/>
                </a:cubicBezTo>
                <a:cubicBezTo>
                  <a:pt x="48078" y="104918"/>
                  <a:pt x="46494" y="152245"/>
                  <a:pt x="46494" y="152245"/>
                </a:cubicBezTo>
                <a:cubicBezTo>
                  <a:pt x="46494" y="152245"/>
                  <a:pt x="49884" y="152910"/>
                  <a:pt x="55292" y="152910"/>
                </a:cubicBezTo>
                <a:cubicBezTo>
                  <a:pt x="58296" y="152910"/>
                  <a:pt x="61923" y="152705"/>
                  <a:pt x="65937" y="152067"/>
                </a:cubicBezTo>
                <a:cubicBezTo>
                  <a:pt x="65937" y="152067"/>
                  <a:pt x="72033" y="90440"/>
                  <a:pt x="72033" y="81808"/>
                </a:cubicBezTo>
                <a:cubicBezTo>
                  <a:pt x="72033" y="74259"/>
                  <a:pt x="67902" y="29278"/>
                  <a:pt x="66544" y="19015"/>
                </a:cubicBezTo>
                <a:cubicBezTo>
                  <a:pt x="66604" y="18538"/>
                  <a:pt x="66639" y="18062"/>
                  <a:pt x="66639" y="17574"/>
                </a:cubicBezTo>
                <a:lnTo>
                  <a:pt x="66127" y="2608"/>
                </a:lnTo>
                <a:lnTo>
                  <a:pt x="52471" y="0"/>
                </a:lnTo>
                <a:close/>
              </a:path>
            </a:pathLst>
          </a:custGeom>
          <a:solidFill>
            <a:srgbClr val="001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30"/>
          <p:cNvSpPr/>
          <p:nvPr/>
        </p:nvSpPr>
        <p:spPr>
          <a:xfrm>
            <a:off x="3959425" y="1416868"/>
            <a:ext cx="139" cy="396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13" y="1"/>
                </a:moveTo>
                <a:cubicBezTo>
                  <a:pt x="13" y="1"/>
                  <a:pt x="1" y="13"/>
                  <a:pt x="1" y="13"/>
                </a:cubicBezTo>
                <a:lnTo>
                  <a:pt x="1" y="36"/>
                </a:lnTo>
                <a:cubicBezTo>
                  <a:pt x="1" y="24"/>
                  <a:pt x="13" y="13"/>
                  <a:pt x="13" y="1"/>
                </a:cubicBezTo>
                <a:close/>
              </a:path>
            </a:pathLst>
          </a:custGeom>
          <a:solidFill>
            <a:srgbClr val="FFB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0"/>
          <p:cNvSpPr/>
          <p:nvPr/>
        </p:nvSpPr>
        <p:spPr>
          <a:xfrm>
            <a:off x="3892095" y="1418728"/>
            <a:ext cx="364810" cy="528175"/>
          </a:xfrm>
          <a:custGeom>
            <a:avLst/>
            <a:gdLst/>
            <a:ahLst/>
            <a:cxnLst/>
            <a:rect l="l" t="t" r="r" b="b"/>
            <a:pathLst>
              <a:path w="34124" h="49405" extrusionOk="0">
                <a:moveTo>
                  <a:pt x="17788" y="0"/>
                </a:moveTo>
                <a:cubicBezTo>
                  <a:pt x="14027" y="0"/>
                  <a:pt x="10178" y="748"/>
                  <a:pt x="7239" y="3101"/>
                </a:cubicBezTo>
                <a:cubicBezTo>
                  <a:pt x="7287" y="5954"/>
                  <a:pt x="9318" y="16034"/>
                  <a:pt x="9231" y="16034"/>
                </a:cubicBezTo>
                <a:cubicBezTo>
                  <a:pt x="9230" y="16034"/>
                  <a:pt x="9229" y="16033"/>
                  <a:pt x="9228" y="16031"/>
                </a:cubicBezTo>
                <a:cubicBezTo>
                  <a:pt x="8954" y="15614"/>
                  <a:pt x="8918" y="15424"/>
                  <a:pt x="6061" y="14709"/>
                </a:cubicBezTo>
                <a:cubicBezTo>
                  <a:pt x="5787" y="14626"/>
                  <a:pt x="5501" y="14555"/>
                  <a:pt x="5192" y="14543"/>
                </a:cubicBezTo>
                <a:cubicBezTo>
                  <a:pt x="5068" y="14533"/>
                  <a:pt x="4945" y="14528"/>
                  <a:pt x="4823" y="14528"/>
                </a:cubicBezTo>
                <a:cubicBezTo>
                  <a:pt x="2420" y="14528"/>
                  <a:pt x="384" y="16393"/>
                  <a:pt x="203" y="18829"/>
                </a:cubicBezTo>
                <a:cubicBezTo>
                  <a:pt x="0" y="21401"/>
                  <a:pt x="1929" y="23627"/>
                  <a:pt x="4501" y="23830"/>
                </a:cubicBezTo>
                <a:cubicBezTo>
                  <a:pt x="4604" y="23837"/>
                  <a:pt x="4706" y="23840"/>
                  <a:pt x="4808" y="23840"/>
                </a:cubicBezTo>
                <a:cubicBezTo>
                  <a:pt x="5398" y="23840"/>
                  <a:pt x="5961" y="23725"/>
                  <a:pt x="6489" y="23532"/>
                </a:cubicBezTo>
                <a:lnTo>
                  <a:pt x="6596" y="37403"/>
                </a:lnTo>
                <a:cubicBezTo>
                  <a:pt x="6537" y="37867"/>
                  <a:pt x="6501" y="38343"/>
                  <a:pt x="6501" y="38819"/>
                </a:cubicBezTo>
                <a:cubicBezTo>
                  <a:pt x="6549" y="44684"/>
                  <a:pt x="11323" y="49404"/>
                  <a:pt x="17176" y="49404"/>
                </a:cubicBezTo>
                <a:cubicBezTo>
                  <a:pt x="17206" y="49404"/>
                  <a:pt x="17235" y="49404"/>
                  <a:pt x="17264" y="49404"/>
                </a:cubicBezTo>
                <a:cubicBezTo>
                  <a:pt x="23158" y="49357"/>
                  <a:pt x="27897" y="44546"/>
                  <a:pt x="27849" y="38653"/>
                </a:cubicBezTo>
                <a:cubicBezTo>
                  <a:pt x="27837" y="38200"/>
                  <a:pt x="27801" y="37760"/>
                  <a:pt x="27742" y="37331"/>
                </a:cubicBezTo>
                <a:lnTo>
                  <a:pt x="27694" y="31390"/>
                </a:lnTo>
                <a:cubicBezTo>
                  <a:pt x="33302" y="29473"/>
                  <a:pt x="34124" y="23699"/>
                  <a:pt x="33338" y="18591"/>
                </a:cubicBezTo>
                <a:cubicBezTo>
                  <a:pt x="32552" y="13471"/>
                  <a:pt x="31278" y="2517"/>
                  <a:pt x="31219" y="2267"/>
                </a:cubicBezTo>
                <a:cubicBezTo>
                  <a:pt x="30044" y="2067"/>
                  <a:pt x="24038" y="0"/>
                  <a:pt x="17788" y="0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30"/>
          <p:cNvSpPr/>
          <p:nvPr/>
        </p:nvSpPr>
        <p:spPr>
          <a:xfrm>
            <a:off x="3927096" y="1604564"/>
            <a:ext cx="40357" cy="32265"/>
          </a:xfrm>
          <a:custGeom>
            <a:avLst/>
            <a:gdLst/>
            <a:ahLst/>
            <a:cxnLst/>
            <a:rect l="l" t="t" r="r" b="b"/>
            <a:pathLst>
              <a:path w="3775" h="3018" extrusionOk="0">
                <a:moveTo>
                  <a:pt x="1162" y="0"/>
                </a:moveTo>
                <a:cubicBezTo>
                  <a:pt x="762" y="0"/>
                  <a:pt x="357" y="90"/>
                  <a:pt x="1" y="255"/>
                </a:cubicBezTo>
                <a:cubicBezTo>
                  <a:pt x="1" y="255"/>
                  <a:pt x="1191" y="291"/>
                  <a:pt x="1739" y="446"/>
                </a:cubicBezTo>
                <a:cubicBezTo>
                  <a:pt x="2287" y="601"/>
                  <a:pt x="2429" y="815"/>
                  <a:pt x="2429" y="815"/>
                </a:cubicBezTo>
                <a:cubicBezTo>
                  <a:pt x="1727" y="1101"/>
                  <a:pt x="1120" y="1601"/>
                  <a:pt x="727" y="2232"/>
                </a:cubicBezTo>
                <a:lnTo>
                  <a:pt x="2596" y="1065"/>
                </a:lnTo>
                <a:cubicBezTo>
                  <a:pt x="3227" y="1386"/>
                  <a:pt x="3608" y="3018"/>
                  <a:pt x="3608" y="3018"/>
                </a:cubicBezTo>
                <a:cubicBezTo>
                  <a:pt x="3775" y="2101"/>
                  <a:pt x="3465" y="1303"/>
                  <a:pt x="2644" y="541"/>
                </a:cubicBezTo>
                <a:cubicBezTo>
                  <a:pt x="2251" y="169"/>
                  <a:pt x="1711" y="0"/>
                  <a:pt x="1162" y="0"/>
                </a:cubicBezTo>
                <a:close/>
              </a:path>
            </a:pathLst>
          </a:custGeom>
          <a:solidFill>
            <a:srgbClr val="A842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30"/>
          <p:cNvSpPr/>
          <p:nvPr/>
        </p:nvSpPr>
        <p:spPr>
          <a:xfrm>
            <a:off x="4120950" y="1754308"/>
            <a:ext cx="67854" cy="66197"/>
          </a:xfrm>
          <a:custGeom>
            <a:avLst/>
            <a:gdLst/>
            <a:ahLst/>
            <a:cxnLst/>
            <a:rect l="l" t="t" r="r" b="b"/>
            <a:pathLst>
              <a:path w="6347" h="6192" extrusionOk="0">
                <a:moveTo>
                  <a:pt x="6287" y="0"/>
                </a:moveTo>
                <a:cubicBezTo>
                  <a:pt x="6287" y="0"/>
                  <a:pt x="4236" y="751"/>
                  <a:pt x="1290" y="751"/>
                </a:cubicBezTo>
                <a:cubicBezTo>
                  <a:pt x="877" y="751"/>
                  <a:pt x="446" y="736"/>
                  <a:pt x="1" y="702"/>
                </a:cubicBezTo>
                <a:lnTo>
                  <a:pt x="1" y="702"/>
                </a:lnTo>
                <a:lnTo>
                  <a:pt x="6347" y="6191"/>
                </a:lnTo>
                <a:lnTo>
                  <a:pt x="6287" y="0"/>
                </a:lnTo>
                <a:close/>
              </a:path>
            </a:pathLst>
          </a:custGeom>
          <a:solidFill>
            <a:srgbClr val="F69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30"/>
          <p:cNvSpPr/>
          <p:nvPr/>
        </p:nvSpPr>
        <p:spPr>
          <a:xfrm>
            <a:off x="3705244" y="1838058"/>
            <a:ext cx="706443" cy="888089"/>
          </a:xfrm>
          <a:custGeom>
            <a:avLst/>
            <a:gdLst/>
            <a:ahLst/>
            <a:cxnLst/>
            <a:rect l="l" t="t" r="r" b="b"/>
            <a:pathLst>
              <a:path w="66080" h="83071" extrusionOk="0">
                <a:moveTo>
                  <a:pt x="24098" y="0"/>
                </a:moveTo>
                <a:cubicBezTo>
                  <a:pt x="15681" y="1024"/>
                  <a:pt x="10478" y="203"/>
                  <a:pt x="2977" y="6644"/>
                </a:cubicBezTo>
                <a:cubicBezTo>
                  <a:pt x="0" y="8632"/>
                  <a:pt x="3965" y="18919"/>
                  <a:pt x="4501" y="20241"/>
                </a:cubicBezTo>
                <a:lnTo>
                  <a:pt x="12633" y="53828"/>
                </a:lnTo>
                <a:lnTo>
                  <a:pt x="8013" y="81594"/>
                </a:lnTo>
                <a:cubicBezTo>
                  <a:pt x="8013" y="81594"/>
                  <a:pt x="21015" y="83070"/>
                  <a:pt x="33802" y="83070"/>
                </a:cubicBezTo>
                <a:cubicBezTo>
                  <a:pt x="46589" y="83070"/>
                  <a:pt x="61662" y="81236"/>
                  <a:pt x="61662" y="81236"/>
                </a:cubicBezTo>
                <a:lnTo>
                  <a:pt x="57460" y="54209"/>
                </a:lnTo>
                <a:lnTo>
                  <a:pt x="62198" y="27123"/>
                </a:lnTo>
                <a:cubicBezTo>
                  <a:pt x="62734" y="25813"/>
                  <a:pt x="66080" y="9025"/>
                  <a:pt x="63103" y="7025"/>
                </a:cubicBezTo>
                <a:cubicBezTo>
                  <a:pt x="56579" y="1620"/>
                  <a:pt x="53828" y="1024"/>
                  <a:pt x="45422" y="0"/>
                </a:cubicBezTo>
                <a:cubicBezTo>
                  <a:pt x="45422" y="0"/>
                  <a:pt x="42208" y="5870"/>
                  <a:pt x="34754" y="5906"/>
                </a:cubicBezTo>
                <a:cubicBezTo>
                  <a:pt x="27313" y="5870"/>
                  <a:pt x="24098" y="0"/>
                  <a:pt x="24098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30"/>
          <p:cNvSpPr/>
          <p:nvPr/>
        </p:nvSpPr>
        <p:spPr>
          <a:xfrm>
            <a:off x="3887178" y="2725980"/>
            <a:ext cx="131934" cy="129208"/>
          </a:xfrm>
          <a:custGeom>
            <a:avLst/>
            <a:gdLst/>
            <a:ahLst/>
            <a:cxnLst/>
            <a:rect l="l" t="t" r="r" b="b"/>
            <a:pathLst>
              <a:path w="12341" h="12086" extrusionOk="0">
                <a:moveTo>
                  <a:pt x="11962" y="1"/>
                </a:moveTo>
                <a:cubicBezTo>
                  <a:pt x="11841" y="1"/>
                  <a:pt x="11726" y="66"/>
                  <a:pt x="11688" y="216"/>
                </a:cubicBezTo>
                <a:cubicBezTo>
                  <a:pt x="10866" y="3705"/>
                  <a:pt x="8735" y="6812"/>
                  <a:pt x="5866" y="8932"/>
                </a:cubicBezTo>
                <a:cubicBezTo>
                  <a:pt x="4223" y="10146"/>
                  <a:pt x="2353" y="11027"/>
                  <a:pt x="353" y="11480"/>
                </a:cubicBezTo>
                <a:cubicBezTo>
                  <a:pt x="0" y="11568"/>
                  <a:pt x="117" y="12085"/>
                  <a:pt x="439" y="12085"/>
                </a:cubicBezTo>
                <a:cubicBezTo>
                  <a:pt x="465" y="12085"/>
                  <a:pt x="492" y="12082"/>
                  <a:pt x="520" y="12075"/>
                </a:cubicBezTo>
                <a:cubicBezTo>
                  <a:pt x="4044" y="11265"/>
                  <a:pt x="7211" y="9146"/>
                  <a:pt x="9426" y="6289"/>
                </a:cubicBezTo>
                <a:cubicBezTo>
                  <a:pt x="10771" y="4550"/>
                  <a:pt x="11771" y="2538"/>
                  <a:pt x="12283" y="383"/>
                </a:cubicBezTo>
                <a:cubicBezTo>
                  <a:pt x="12341" y="153"/>
                  <a:pt x="12146" y="1"/>
                  <a:pt x="119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30"/>
          <p:cNvSpPr/>
          <p:nvPr/>
        </p:nvSpPr>
        <p:spPr>
          <a:xfrm>
            <a:off x="3838760" y="2723040"/>
            <a:ext cx="150846" cy="105817"/>
          </a:xfrm>
          <a:custGeom>
            <a:avLst/>
            <a:gdLst/>
            <a:ahLst/>
            <a:cxnLst/>
            <a:rect l="l" t="t" r="r" b="b"/>
            <a:pathLst>
              <a:path w="14110" h="9898" extrusionOk="0">
                <a:moveTo>
                  <a:pt x="13772" y="1"/>
                </a:moveTo>
                <a:cubicBezTo>
                  <a:pt x="13667" y="1"/>
                  <a:pt x="13561" y="46"/>
                  <a:pt x="13514" y="146"/>
                </a:cubicBezTo>
                <a:cubicBezTo>
                  <a:pt x="12062" y="3504"/>
                  <a:pt x="9359" y="6206"/>
                  <a:pt x="6085" y="7802"/>
                </a:cubicBezTo>
                <a:cubicBezTo>
                  <a:pt x="4311" y="8671"/>
                  <a:pt x="2370" y="9183"/>
                  <a:pt x="405" y="9278"/>
                </a:cubicBezTo>
                <a:cubicBezTo>
                  <a:pt x="16" y="9302"/>
                  <a:pt x="1" y="9898"/>
                  <a:pt x="394" y="9898"/>
                </a:cubicBezTo>
                <a:cubicBezTo>
                  <a:pt x="398" y="9898"/>
                  <a:pt x="402" y="9897"/>
                  <a:pt x="405" y="9897"/>
                </a:cubicBezTo>
                <a:cubicBezTo>
                  <a:pt x="4085" y="9707"/>
                  <a:pt x="7621" y="8135"/>
                  <a:pt x="10335" y="5647"/>
                </a:cubicBezTo>
                <a:cubicBezTo>
                  <a:pt x="11907" y="4194"/>
                  <a:pt x="13193" y="2420"/>
                  <a:pt x="14038" y="456"/>
                </a:cubicBezTo>
                <a:cubicBezTo>
                  <a:pt x="14110" y="301"/>
                  <a:pt x="14086" y="134"/>
                  <a:pt x="13931" y="39"/>
                </a:cubicBezTo>
                <a:cubicBezTo>
                  <a:pt x="13885" y="14"/>
                  <a:pt x="13829" y="1"/>
                  <a:pt x="137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30"/>
          <p:cNvSpPr/>
          <p:nvPr/>
        </p:nvSpPr>
        <p:spPr>
          <a:xfrm>
            <a:off x="3195974" y="1934391"/>
            <a:ext cx="630154" cy="530174"/>
          </a:xfrm>
          <a:custGeom>
            <a:avLst/>
            <a:gdLst/>
            <a:ahLst/>
            <a:cxnLst/>
            <a:rect l="l" t="t" r="r" b="b"/>
            <a:pathLst>
              <a:path w="58944" h="49592" extrusionOk="0">
                <a:moveTo>
                  <a:pt x="48111" y="0"/>
                </a:moveTo>
                <a:cubicBezTo>
                  <a:pt x="46397" y="0"/>
                  <a:pt x="44200" y="417"/>
                  <a:pt x="41410" y="1383"/>
                </a:cubicBezTo>
                <a:cubicBezTo>
                  <a:pt x="0" y="15754"/>
                  <a:pt x="5156" y="38650"/>
                  <a:pt x="22241" y="46175"/>
                </a:cubicBezTo>
                <a:cubicBezTo>
                  <a:pt x="27920" y="48675"/>
                  <a:pt x="34445" y="49449"/>
                  <a:pt x="39565" y="49592"/>
                </a:cubicBezTo>
                <a:lnTo>
                  <a:pt x="41458" y="38638"/>
                </a:lnTo>
                <a:cubicBezTo>
                  <a:pt x="34552" y="38269"/>
                  <a:pt x="27408" y="36388"/>
                  <a:pt x="26634" y="31851"/>
                </a:cubicBezTo>
                <a:cubicBezTo>
                  <a:pt x="25241" y="23577"/>
                  <a:pt x="50495" y="16659"/>
                  <a:pt x="50495" y="16659"/>
                </a:cubicBezTo>
                <a:cubicBezTo>
                  <a:pt x="50495" y="16659"/>
                  <a:pt x="58944" y="0"/>
                  <a:pt x="48111" y="0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30"/>
          <p:cNvSpPr/>
          <p:nvPr/>
        </p:nvSpPr>
        <p:spPr>
          <a:xfrm>
            <a:off x="3518126" y="1852394"/>
            <a:ext cx="423876" cy="340927"/>
          </a:xfrm>
          <a:custGeom>
            <a:avLst/>
            <a:gdLst/>
            <a:ahLst/>
            <a:cxnLst/>
            <a:rect l="l" t="t" r="r" b="b"/>
            <a:pathLst>
              <a:path w="39649" h="31890" extrusionOk="0">
                <a:moveTo>
                  <a:pt x="33958" y="1"/>
                </a:moveTo>
                <a:cubicBezTo>
                  <a:pt x="26573" y="1"/>
                  <a:pt x="9753" y="4443"/>
                  <a:pt x="37" y="9875"/>
                </a:cubicBezTo>
                <a:cubicBezTo>
                  <a:pt x="37" y="9875"/>
                  <a:pt x="1" y="19745"/>
                  <a:pt x="5906" y="31890"/>
                </a:cubicBezTo>
                <a:cubicBezTo>
                  <a:pt x="21099" y="27627"/>
                  <a:pt x="34327" y="24162"/>
                  <a:pt x="34327" y="24162"/>
                </a:cubicBezTo>
                <a:lnTo>
                  <a:pt x="29969" y="21984"/>
                </a:lnTo>
                <a:cubicBezTo>
                  <a:pt x="32124" y="21448"/>
                  <a:pt x="34136" y="20281"/>
                  <a:pt x="35696" y="18459"/>
                </a:cubicBezTo>
                <a:cubicBezTo>
                  <a:pt x="39649" y="13852"/>
                  <a:pt x="34910" y="5"/>
                  <a:pt x="34327" y="5"/>
                </a:cubicBezTo>
                <a:cubicBezTo>
                  <a:pt x="34206" y="2"/>
                  <a:pt x="34083" y="1"/>
                  <a:pt x="33958" y="1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30"/>
          <p:cNvSpPr/>
          <p:nvPr/>
        </p:nvSpPr>
        <p:spPr>
          <a:xfrm>
            <a:off x="5339245" y="1939288"/>
            <a:ext cx="642641" cy="524262"/>
          </a:xfrm>
          <a:custGeom>
            <a:avLst/>
            <a:gdLst/>
            <a:ahLst/>
            <a:cxnLst/>
            <a:rect l="l" t="t" r="r" b="b"/>
            <a:pathLst>
              <a:path w="60112" h="49039" extrusionOk="0">
                <a:moveTo>
                  <a:pt x="11825" y="1"/>
                </a:moveTo>
                <a:cubicBezTo>
                  <a:pt x="0" y="1"/>
                  <a:pt x="9748" y="16785"/>
                  <a:pt x="9748" y="16785"/>
                </a:cubicBezTo>
                <a:cubicBezTo>
                  <a:pt x="9748" y="16785"/>
                  <a:pt x="35358" y="22249"/>
                  <a:pt x="34429" y="30584"/>
                </a:cubicBezTo>
                <a:cubicBezTo>
                  <a:pt x="33929" y="35156"/>
                  <a:pt x="26893" y="37454"/>
                  <a:pt x="20035" y="38216"/>
                </a:cubicBezTo>
                <a:lnTo>
                  <a:pt x="22535" y="49038"/>
                </a:lnTo>
                <a:cubicBezTo>
                  <a:pt x="27643" y="48610"/>
                  <a:pt x="34108" y="47467"/>
                  <a:pt x="39632" y="44645"/>
                </a:cubicBezTo>
                <a:cubicBezTo>
                  <a:pt x="56277" y="36156"/>
                  <a:pt x="60111" y="13010"/>
                  <a:pt x="17939" y="1021"/>
                </a:cubicBezTo>
                <a:cubicBezTo>
                  <a:pt x="15448" y="312"/>
                  <a:pt x="13436" y="1"/>
                  <a:pt x="11825" y="1"/>
                </a:cubicBez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30"/>
          <p:cNvSpPr/>
          <p:nvPr/>
        </p:nvSpPr>
        <p:spPr>
          <a:xfrm>
            <a:off x="5232413" y="1852394"/>
            <a:ext cx="423866" cy="340927"/>
          </a:xfrm>
          <a:custGeom>
            <a:avLst/>
            <a:gdLst/>
            <a:ahLst/>
            <a:cxnLst/>
            <a:rect l="l" t="t" r="r" b="b"/>
            <a:pathLst>
              <a:path w="39648" h="31890" extrusionOk="0">
                <a:moveTo>
                  <a:pt x="5692" y="1"/>
                </a:moveTo>
                <a:cubicBezTo>
                  <a:pt x="5566" y="1"/>
                  <a:pt x="5443" y="2"/>
                  <a:pt x="5322" y="5"/>
                </a:cubicBezTo>
                <a:cubicBezTo>
                  <a:pt x="4739" y="5"/>
                  <a:pt x="0" y="13852"/>
                  <a:pt x="3953" y="18459"/>
                </a:cubicBezTo>
                <a:cubicBezTo>
                  <a:pt x="5513" y="20281"/>
                  <a:pt x="7525" y="21448"/>
                  <a:pt x="9680" y="21984"/>
                </a:cubicBezTo>
                <a:lnTo>
                  <a:pt x="5322" y="24162"/>
                </a:lnTo>
                <a:cubicBezTo>
                  <a:pt x="5322" y="24162"/>
                  <a:pt x="18550" y="27627"/>
                  <a:pt x="33743" y="31890"/>
                </a:cubicBezTo>
                <a:cubicBezTo>
                  <a:pt x="39648" y="19745"/>
                  <a:pt x="39624" y="9875"/>
                  <a:pt x="39624" y="9875"/>
                </a:cubicBezTo>
                <a:cubicBezTo>
                  <a:pt x="29896" y="4443"/>
                  <a:pt x="13088" y="1"/>
                  <a:pt x="5692" y="1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30"/>
          <p:cNvSpPr/>
          <p:nvPr/>
        </p:nvSpPr>
        <p:spPr>
          <a:xfrm>
            <a:off x="4130518" y="2725723"/>
            <a:ext cx="25198" cy="230556"/>
          </a:xfrm>
          <a:custGeom>
            <a:avLst/>
            <a:gdLst/>
            <a:ahLst/>
            <a:cxnLst/>
            <a:rect l="l" t="t" r="r" b="b"/>
            <a:pathLst>
              <a:path w="2357" h="21566" extrusionOk="0">
                <a:moveTo>
                  <a:pt x="1753" y="1"/>
                </a:moveTo>
                <a:cubicBezTo>
                  <a:pt x="1601" y="1"/>
                  <a:pt x="1457" y="99"/>
                  <a:pt x="1475" y="300"/>
                </a:cubicBezTo>
                <a:cubicBezTo>
                  <a:pt x="1868" y="5086"/>
                  <a:pt x="1773" y="9908"/>
                  <a:pt x="1189" y="14671"/>
                </a:cubicBezTo>
                <a:cubicBezTo>
                  <a:pt x="916" y="16862"/>
                  <a:pt x="535" y="19028"/>
                  <a:pt x="58" y="21183"/>
                </a:cubicBezTo>
                <a:cubicBezTo>
                  <a:pt x="1" y="21414"/>
                  <a:pt x="196" y="21566"/>
                  <a:pt x="377" y="21566"/>
                </a:cubicBezTo>
                <a:cubicBezTo>
                  <a:pt x="496" y="21566"/>
                  <a:pt x="609" y="21501"/>
                  <a:pt x="642" y="21350"/>
                </a:cubicBezTo>
                <a:cubicBezTo>
                  <a:pt x="1689" y="16659"/>
                  <a:pt x="2249" y="11861"/>
                  <a:pt x="2321" y="7063"/>
                </a:cubicBezTo>
                <a:cubicBezTo>
                  <a:pt x="2356" y="4801"/>
                  <a:pt x="2273" y="2538"/>
                  <a:pt x="2082" y="300"/>
                </a:cubicBezTo>
                <a:cubicBezTo>
                  <a:pt x="2070" y="102"/>
                  <a:pt x="1907" y="1"/>
                  <a:pt x="17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0"/>
          <p:cNvSpPr/>
          <p:nvPr/>
        </p:nvSpPr>
        <p:spPr>
          <a:xfrm>
            <a:off x="4266054" y="2720570"/>
            <a:ext cx="103465" cy="92507"/>
          </a:xfrm>
          <a:custGeom>
            <a:avLst/>
            <a:gdLst/>
            <a:ahLst/>
            <a:cxnLst/>
            <a:rect l="l" t="t" r="r" b="b"/>
            <a:pathLst>
              <a:path w="9678" h="8653" extrusionOk="0">
                <a:moveTo>
                  <a:pt x="283" y="1"/>
                </a:moveTo>
                <a:cubicBezTo>
                  <a:pt x="237" y="1"/>
                  <a:pt x="192" y="12"/>
                  <a:pt x="156" y="32"/>
                </a:cubicBezTo>
                <a:cubicBezTo>
                  <a:pt x="25" y="115"/>
                  <a:pt x="1" y="258"/>
                  <a:pt x="60" y="389"/>
                </a:cubicBezTo>
                <a:cubicBezTo>
                  <a:pt x="1549" y="3818"/>
                  <a:pt x="4394" y="6628"/>
                  <a:pt x="7835" y="8104"/>
                </a:cubicBezTo>
                <a:cubicBezTo>
                  <a:pt x="8300" y="8307"/>
                  <a:pt x="8776" y="8485"/>
                  <a:pt x="9252" y="8640"/>
                </a:cubicBezTo>
                <a:cubicBezTo>
                  <a:pt x="9280" y="8648"/>
                  <a:pt x="9306" y="8652"/>
                  <a:pt x="9331" y="8652"/>
                </a:cubicBezTo>
                <a:cubicBezTo>
                  <a:pt x="9593" y="8652"/>
                  <a:pt x="9678" y="8227"/>
                  <a:pt x="9395" y="8140"/>
                </a:cubicBezTo>
                <a:cubicBezTo>
                  <a:pt x="5823" y="7033"/>
                  <a:pt x="2775" y="4473"/>
                  <a:pt x="1013" y="1187"/>
                </a:cubicBezTo>
                <a:cubicBezTo>
                  <a:pt x="822" y="842"/>
                  <a:pt x="656" y="484"/>
                  <a:pt x="501" y="127"/>
                </a:cubicBezTo>
                <a:cubicBezTo>
                  <a:pt x="462" y="41"/>
                  <a:pt x="371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30"/>
          <p:cNvSpPr/>
          <p:nvPr/>
        </p:nvSpPr>
        <p:spPr>
          <a:xfrm>
            <a:off x="4298447" y="2711355"/>
            <a:ext cx="70559" cy="59334"/>
          </a:xfrm>
          <a:custGeom>
            <a:avLst/>
            <a:gdLst/>
            <a:ahLst/>
            <a:cxnLst/>
            <a:rect l="l" t="t" r="r" b="b"/>
            <a:pathLst>
              <a:path w="6600" h="5550" extrusionOk="0">
                <a:moveTo>
                  <a:pt x="349" y="1"/>
                </a:moveTo>
                <a:cubicBezTo>
                  <a:pt x="181" y="1"/>
                  <a:pt x="0" y="189"/>
                  <a:pt x="90" y="394"/>
                </a:cubicBezTo>
                <a:cubicBezTo>
                  <a:pt x="1269" y="2930"/>
                  <a:pt x="3567" y="4656"/>
                  <a:pt x="6186" y="5537"/>
                </a:cubicBezTo>
                <a:cubicBezTo>
                  <a:pt x="6214" y="5546"/>
                  <a:pt x="6240" y="5550"/>
                  <a:pt x="6264" y="5550"/>
                </a:cubicBezTo>
                <a:cubicBezTo>
                  <a:pt x="6516" y="5550"/>
                  <a:pt x="6600" y="5135"/>
                  <a:pt x="6317" y="5037"/>
                </a:cubicBezTo>
                <a:cubicBezTo>
                  <a:pt x="5055" y="4621"/>
                  <a:pt x="3853" y="3989"/>
                  <a:pt x="2829" y="3132"/>
                </a:cubicBezTo>
                <a:cubicBezTo>
                  <a:pt x="1853" y="2311"/>
                  <a:pt x="1067" y="1287"/>
                  <a:pt x="543" y="132"/>
                </a:cubicBezTo>
                <a:cubicBezTo>
                  <a:pt x="498" y="39"/>
                  <a:pt x="425" y="1"/>
                  <a:pt x="3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30"/>
          <p:cNvSpPr/>
          <p:nvPr/>
        </p:nvSpPr>
        <p:spPr>
          <a:xfrm>
            <a:off x="4089391" y="2750814"/>
            <a:ext cx="34114" cy="34125"/>
          </a:xfrm>
          <a:custGeom>
            <a:avLst/>
            <a:gdLst/>
            <a:ahLst/>
            <a:cxnLst/>
            <a:rect l="l" t="t" r="r" b="b"/>
            <a:pathLst>
              <a:path w="3191" h="3192" extrusionOk="0">
                <a:moveTo>
                  <a:pt x="1596" y="1"/>
                </a:moveTo>
                <a:cubicBezTo>
                  <a:pt x="714" y="1"/>
                  <a:pt x="0" y="715"/>
                  <a:pt x="0" y="1596"/>
                </a:cubicBezTo>
                <a:cubicBezTo>
                  <a:pt x="0" y="2477"/>
                  <a:pt x="714" y="3192"/>
                  <a:pt x="1596" y="3192"/>
                </a:cubicBezTo>
                <a:cubicBezTo>
                  <a:pt x="2477" y="3192"/>
                  <a:pt x="3191" y="2477"/>
                  <a:pt x="3191" y="1596"/>
                </a:cubicBezTo>
                <a:cubicBezTo>
                  <a:pt x="3191" y="715"/>
                  <a:pt x="2477" y="1"/>
                  <a:pt x="1596" y="1"/>
                </a:cubicBezTo>
                <a:close/>
              </a:path>
            </a:pathLst>
          </a:custGeom>
          <a:solidFill>
            <a:srgbClr val="FFC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30"/>
          <p:cNvSpPr/>
          <p:nvPr/>
        </p:nvSpPr>
        <p:spPr>
          <a:xfrm>
            <a:off x="4063798" y="3021469"/>
            <a:ext cx="109099" cy="21969"/>
          </a:xfrm>
          <a:custGeom>
            <a:avLst/>
            <a:gdLst/>
            <a:ahLst/>
            <a:cxnLst/>
            <a:rect l="l" t="t" r="r" b="b"/>
            <a:pathLst>
              <a:path w="10205" h="2055" extrusionOk="0">
                <a:moveTo>
                  <a:pt x="9867" y="0"/>
                </a:moveTo>
                <a:cubicBezTo>
                  <a:pt x="9837" y="0"/>
                  <a:pt x="9806" y="7"/>
                  <a:pt x="9776" y="20"/>
                </a:cubicBezTo>
                <a:cubicBezTo>
                  <a:pt x="7438" y="961"/>
                  <a:pt x="4933" y="1443"/>
                  <a:pt x="2415" y="1443"/>
                </a:cubicBezTo>
                <a:cubicBezTo>
                  <a:pt x="1713" y="1443"/>
                  <a:pt x="1011" y="1405"/>
                  <a:pt x="310" y="1330"/>
                </a:cubicBezTo>
                <a:cubicBezTo>
                  <a:pt x="300" y="1329"/>
                  <a:pt x="290" y="1328"/>
                  <a:pt x="280" y="1328"/>
                </a:cubicBezTo>
                <a:cubicBezTo>
                  <a:pt x="127" y="1328"/>
                  <a:pt x="1" y="1493"/>
                  <a:pt x="1" y="1628"/>
                </a:cubicBezTo>
                <a:cubicBezTo>
                  <a:pt x="1" y="1818"/>
                  <a:pt x="144" y="1925"/>
                  <a:pt x="310" y="1937"/>
                </a:cubicBezTo>
                <a:cubicBezTo>
                  <a:pt x="1025" y="2015"/>
                  <a:pt x="1744" y="2054"/>
                  <a:pt x="2462" y="2054"/>
                </a:cubicBezTo>
                <a:cubicBezTo>
                  <a:pt x="5020" y="2054"/>
                  <a:pt x="7572" y="1561"/>
                  <a:pt x="9943" y="604"/>
                </a:cubicBezTo>
                <a:cubicBezTo>
                  <a:pt x="10097" y="544"/>
                  <a:pt x="10205" y="401"/>
                  <a:pt x="10157" y="235"/>
                </a:cubicBezTo>
                <a:cubicBezTo>
                  <a:pt x="10119" y="110"/>
                  <a:pt x="9995" y="0"/>
                  <a:pt x="98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30"/>
          <p:cNvSpPr/>
          <p:nvPr/>
        </p:nvSpPr>
        <p:spPr>
          <a:xfrm>
            <a:off x="5207975" y="4282569"/>
            <a:ext cx="287805" cy="146516"/>
          </a:xfrm>
          <a:custGeom>
            <a:avLst/>
            <a:gdLst/>
            <a:ahLst/>
            <a:cxnLst/>
            <a:rect l="l" t="t" r="r" b="b"/>
            <a:pathLst>
              <a:path w="26921" h="13705" extrusionOk="0">
                <a:moveTo>
                  <a:pt x="15800" y="0"/>
                </a:moveTo>
                <a:lnTo>
                  <a:pt x="584" y="691"/>
                </a:lnTo>
                <a:cubicBezTo>
                  <a:pt x="226" y="5870"/>
                  <a:pt x="0" y="9240"/>
                  <a:pt x="0" y="9240"/>
                </a:cubicBezTo>
                <a:lnTo>
                  <a:pt x="22324" y="13383"/>
                </a:lnTo>
                <a:cubicBezTo>
                  <a:pt x="23170" y="13478"/>
                  <a:pt x="24063" y="13562"/>
                  <a:pt x="24872" y="13621"/>
                </a:cubicBezTo>
                <a:lnTo>
                  <a:pt x="25742" y="13704"/>
                </a:lnTo>
                <a:lnTo>
                  <a:pt x="25694" y="13657"/>
                </a:lnTo>
                <a:cubicBezTo>
                  <a:pt x="25813" y="13657"/>
                  <a:pt x="25920" y="13669"/>
                  <a:pt x="26027" y="13669"/>
                </a:cubicBezTo>
                <a:cubicBezTo>
                  <a:pt x="26194" y="13669"/>
                  <a:pt x="26361" y="13669"/>
                  <a:pt x="26515" y="13597"/>
                </a:cubicBezTo>
                <a:cubicBezTo>
                  <a:pt x="26920" y="13383"/>
                  <a:pt x="26873" y="12680"/>
                  <a:pt x="26504" y="12383"/>
                </a:cubicBezTo>
                <a:cubicBezTo>
                  <a:pt x="26145" y="12105"/>
                  <a:pt x="22246" y="8635"/>
                  <a:pt x="21752" y="8635"/>
                </a:cubicBezTo>
                <a:cubicBezTo>
                  <a:pt x="21737" y="8635"/>
                  <a:pt x="21726" y="8638"/>
                  <a:pt x="21717" y="8644"/>
                </a:cubicBezTo>
                <a:lnTo>
                  <a:pt x="15740" y="3846"/>
                </a:lnTo>
                <a:lnTo>
                  <a:pt x="15621" y="3251"/>
                </a:lnTo>
                <a:cubicBezTo>
                  <a:pt x="15645" y="2453"/>
                  <a:pt x="15705" y="1346"/>
                  <a:pt x="15800" y="0"/>
                </a:cubicBez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30"/>
          <p:cNvSpPr/>
          <p:nvPr/>
        </p:nvSpPr>
        <p:spPr>
          <a:xfrm>
            <a:off x="5207975" y="4365817"/>
            <a:ext cx="352847" cy="73349"/>
          </a:xfrm>
          <a:custGeom>
            <a:avLst/>
            <a:gdLst/>
            <a:ahLst/>
            <a:cxnLst/>
            <a:rect l="l" t="t" r="r" b="b"/>
            <a:pathLst>
              <a:path w="33005" h="6861" extrusionOk="0">
                <a:moveTo>
                  <a:pt x="20812" y="0"/>
                </a:moveTo>
                <a:lnTo>
                  <a:pt x="18026" y="2858"/>
                </a:lnTo>
                <a:cubicBezTo>
                  <a:pt x="17526" y="2880"/>
                  <a:pt x="17017" y="2890"/>
                  <a:pt x="16503" y="2890"/>
                </a:cubicBezTo>
                <a:cubicBezTo>
                  <a:pt x="8827" y="2890"/>
                  <a:pt x="0" y="548"/>
                  <a:pt x="0" y="548"/>
                </a:cubicBezTo>
                <a:lnTo>
                  <a:pt x="0" y="4691"/>
                </a:lnTo>
                <a:cubicBezTo>
                  <a:pt x="0" y="4691"/>
                  <a:pt x="9239" y="6239"/>
                  <a:pt x="16419" y="6679"/>
                </a:cubicBezTo>
                <a:cubicBezTo>
                  <a:pt x="18667" y="6814"/>
                  <a:pt x="21042" y="6861"/>
                  <a:pt x="23270" y="6861"/>
                </a:cubicBezTo>
                <a:cubicBezTo>
                  <a:pt x="28548" y="6861"/>
                  <a:pt x="33004" y="6596"/>
                  <a:pt x="33004" y="6596"/>
                </a:cubicBezTo>
                <a:cubicBezTo>
                  <a:pt x="28420" y="2286"/>
                  <a:pt x="20812" y="0"/>
                  <a:pt x="20812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30"/>
          <p:cNvSpPr/>
          <p:nvPr/>
        </p:nvSpPr>
        <p:spPr>
          <a:xfrm>
            <a:off x="4705578" y="4242223"/>
            <a:ext cx="285132" cy="163055"/>
          </a:xfrm>
          <a:custGeom>
            <a:avLst/>
            <a:gdLst/>
            <a:ahLst/>
            <a:cxnLst/>
            <a:rect l="l" t="t" r="r" b="b"/>
            <a:pathLst>
              <a:path w="26671" h="15252" extrusionOk="0">
                <a:moveTo>
                  <a:pt x="1953" y="0"/>
                </a:moveTo>
                <a:cubicBezTo>
                  <a:pt x="1322" y="5155"/>
                  <a:pt x="0" y="9418"/>
                  <a:pt x="0" y="9418"/>
                </a:cubicBezTo>
                <a:lnTo>
                  <a:pt x="22074" y="14740"/>
                </a:lnTo>
                <a:cubicBezTo>
                  <a:pt x="22920" y="14883"/>
                  <a:pt x="23801" y="15026"/>
                  <a:pt x="24610" y="15121"/>
                </a:cubicBezTo>
                <a:lnTo>
                  <a:pt x="25480" y="15252"/>
                </a:lnTo>
                <a:lnTo>
                  <a:pt x="25480" y="15252"/>
                </a:lnTo>
                <a:lnTo>
                  <a:pt x="25432" y="15204"/>
                </a:lnTo>
                <a:lnTo>
                  <a:pt x="25432" y="15204"/>
                </a:lnTo>
                <a:cubicBezTo>
                  <a:pt x="25539" y="15216"/>
                  <a:pt x="25658" y="15228"/>
                  <a:pt x="25765" y="15228"/>
                </a:cubicBezTo>
                <a:cubicBezTo>
                  <a:pt x="25824" y="15233"/>
                  <a:pt x="25886" y="15237"/>
                  <a:pt x="25948" y="15237"/>
                </a:cubicBezTo>
                <a:cubicBezTo>
                  <a:pt x="26050" y="15237"/>
                  <a:pt x="26153" y="15225"/>
                  <a:pt x="26242" y="15181"/>
                </a:cubicBezTo>
                <a:cubicBezTo>
                  <a:pt x="26670" y="14990"/>
                  <a:pt x="26658" y="14288"/>
                  <a:pt x="26301" y="13978"/>
                </a:cubicBezTo>
                <a:cubicBezTo>
                  <a:pt x="25956" y="13679"/>
                  <a:pt x="22080" y="10884"/>
                  <a:pt x="21545" y="10884"/>
                </a:cubicBezTo>
                <a:cubicBezTo>
                  <a:pt x="21527" y="10884"/>
                  <a:pt x="21513" y="10888"/>
                  <a:pt x="21503" y="10894"/>
                </a:cubicBezTo>
                <a:lnTo>
                  <a:pt x="16014" y="4882"/>
                </a:lnTo>
                <a:lnTo>
                  <a:pt x="15931" y="4263"/>
                </a:lnTo>
                <a:cubicBezTo>
                  <a:pt x="15990" y="3477"/>
                  <a:pt x="16109" y="2369"/>
                  <a:pt x="16276" y="1036"/>
                </a:cubicBezTo>
                <a:lnTo>
                  <a:pt x="1953" y="0"/>
                </a:ln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30"/>
          <p:cNvSpPr/>
          <p:nvPr/>
        </p:nvSpPr>
        <p:spPr>
          <a:xfrm>
            <a:off x="4703665" y="4333232"/>
            <a:ext cx="361250" cy="92197"/>
          </a:xfrm>
          <a:custGeom>
            <a:avLst/>
            <a:gdLst/>
            <a:ahLst/>
            <a:cxnLst/>
            <a:rect l="l" t="t" r="r" b="b"/>
            <a:pathLst>
              <a:path w="33791" h="8624" extrusionOk="0">
                <a:moveTo>
                  <a:pt x="227" y="0"/>
                </a:moveTo>
                <a:lnTo>
                  <a:pt x="1" y="4131"/>
                </a:lnTo>
                <a:cubicBezTo>
                  <a:pt x="1" y="4131"/>
                  <a:pt x="8764" y="6632"/>
                  <a:pt x="16253" y="7906"/>
                </a:cubicBezTo>
                <a:cubicBezTo>
                  <a:pt x="19545" y="8467"/>
                  <a:pt x="23338" y="8624"/>
                  <a:pt x="26553" y="8624"/>
                </a:cubicBezTo>
                <a:cubicBezTo>
                  <a:pt x="30639" y="8624"/>
                  <a:pt x="33791" y="8370"/>
                  <a:pt x="33791" y="8370"/>
                </a:cubicBezTo>
                <a:cubicBezTo>
                  <a:pt x="27695" y="4108"/>
                  <a:pt x="21039" y="1476"/>
                  <a:pt x="21039" y="1476"/>
                </a:cubicBezTo>
                <a:lnTo>
                  <a:pt x="18110" y="3274"/>
                </a:lnTo>
                <a:cubicBezTo>
                  <a:pt x="10121" y="3203"/>
                  <a:pt x="227" y="0"/>
                  <a:pt x="227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30"/>
          <p:cNvSpPr/>
          <p:nvPr/>
        </p:nvSpPr>
        <p:spPr>
          <a:xfrm>
            <a:off x="4696534" y="2671393"/>
            <a:ext cx="770224" cy="1640737"/>
          </a:xfrm>
          <a:custGeom>
            <a:avLst/>
            <a:gdLst/>
            <a:ahLst/>
            <a:cxnLst/>
            <a:rect l="l" t="t" r="r" b="b"/>
            <a:pathLst>
              <a:path w="72046" h="153473" extrusionOk="0">
                <a:moveTo>
                  <a:pt x="24647" y="0"/>
                </a:moveTo>
                <a:lnTo>
                  <a:pt x="11133" y="3417"/>
                </a:lnTo>
                <a:cubicBezTo>
                  <a:pt x="11133" y="3417"/>
                  <a:pt x="10014" y="17729"/>
                  <a:pt x="10062" y="27849"/>
                </a:cubicBezTo>
                <a:cubicBezTo>
                  <a:pt x="10157" y="44494"/>
                  <a:pt x="9216" y="73283"/>
                  <a:pt x="9216" y="82880"/>
                </a:cubicBezTo>
                <a:cubicBezTo>
                  <a:pt x="9216" y="100632"/>
                  <a:pt x="1" y="148245"/>
                  <a:pt x="1" y="148245"/>
                </a:cubicBezTo>
                <a:cubicBezTo>
                  <a:pt x="1" y="148245"/>
                  <a:pt x="5607" y="150403"/>
                  <a:pt x="13536" y="150403"/>
                </a:cubicBezTo>
                <a:cubicBezTo>
                  <a:pt x="15601" y="150403"/>
                  <a:pt x="17824" y="150257"/>
                  <a:pt x="20146" y="149888"/>
                </a:cubicBezTo>
                <a:cubicBezTo>
                  <a:pt x="20146" y="149888"/>
                  <a:pt x="32183" y="95786"/>
                  <a:pt x="32838" y="87178"/>
                </a:cubicBezTo>
                <a:cubicBezTo>
                  <a:pt x="33457" y="79260"/>
                  <a:pt x="38101" y="49423"/>
                  <a:pt x="38172" y="34647"/>
                </a:cubicBezTo>
                <a:lnTo>
                  <a:pt x="41589" y="34647"/>
                </a:lnTo>
                <a:lnTo>
                  <a:pt x="42161" y="34421"/>
                </a:lnTo>
                <a:cubicBezTo>
                  <a:pt x="42459" y="50007"/>
                  <a:pt x="47543" y="81403"/>
                  <a:pt x="47543" y="87737"/>
                </a:cubicBezTo>
                <a:cubicBezTo>
                  <a:pt x="47543" y="105478"/>
                  <a:pt x="45959" y="152817"/>
                  <a:pt x="45959" y="152817"/>
                </a:cubicBezTo>
                <a:cubicBezTo>
                  <a:pt x="45959" y="152817"/>
                  <a:pt x="49331" y="153473"/>
                  <a:pt x="54714" y="153473"/>
                </a:cubicBezTo>
                <a:cubicBezTo>
                  <a:pt x="57726" y="153473"/>
                  <a:pt x="61369" y="153267"/>
                  <a:pt x="65402" y="152626"/>
                </a:cubicBezTo>
                <a:cubicBezTo>
                  <a:pt x="65402" y="152626"/>
                  <a:pt x="72046" y="91000"/>
                  <a:pt x="72046" y="82380"/>
                </a:cubicBezTo>
                <a:cubicBezTo>
                  <a:pt x="72046" y="74819"/>
                  <a:pt x="66569" y="29278"/>
                  <a:pt x="65211" y="19015"/>
                </a:cubicBezTo>
                <a:cubicBezTo>
                  <a:pt x="65271" y="18538"/>
                  <a:pt x="65307" y="18062"/>
                  <a:pt x="65307" y="17574"/>
                </a:cubicBezTo>
                <a:lnTo>
                  <a:pt x="64795" y="2608"/>
                </a:lnTo>
                <a:lnTo>
                  <a:pt x="51138" y="0"/>
                </a:ln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30"/>
          <p:cNvSpPr/>
          <p:nvPr/>
        </p:nvSpPr>
        <p:spPr>
          <a:xfrm>
            <a:off x="5217896" y="1409363"/>
            <a:ext cx="139" cy="385"/>
          </a:xfrm>
          <a:custGeom>
            <a:avLst/>
            <a:gdLst/>
            <a:ahLst/>
            <a:cxnLst/>
            <a:rect l="l" t="t" r="r" b="b"/>
            <a:pathLst>
              <a:path w="13" h="36" extrusionOk="0">
                <a:moveTo>
                  <a:pt x="1" y="0"/>
                </a:moveTo>
                <a:cubicBezTo>
                  <a:pt x="13" y="12"/>
                  <a:pt x="13" y="24"/>
                  <a:pt x="13" y="36"/>
                </a:cubicBezTo>
                <a:lnTo>
                  <a:pt x="13" y="0"/>
                </a:lnTo>
                <a:close/>
              </a:path>
            </a:pathLst>
          </a:custGeom>
          <a:solidFill>
            <a:srgbClr val="FFB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30"/>
          <p:cNvSpPr/>
          <p:nvPr/>
        </p:nvSpPr>
        <p:spPr>
          <a:xfrm>
            <a:off x="4920685" y="1411213"/>
            <a:ext cx="364693" cy="528186"/>
          </a:xfrm>
          <a:custGeom>
            <a:avLst/>
            <a:gdLst/>
            <a:ahLst/>
            <a:cxnLst/>
            <a:rect l="l" t="t" r="r" b="b"/>
            <a:pathLst>
              <a:path w="34113" h="49406" extrusionOk="0">
                <a:moveTo>
                  <a:pt x="16321" y="0"/>
                </a:moveTo>
                <a:cubicBezTo>
                  <a:pt x="10073" y="0"/>
                  <a:pt x="4073" y="2063"/>
                  <a:pt x="2906" y="2256"/>
                </a:cubicBezTo>
                <a:cubicBezTo>
                  <a:pt x="2846" y="2506"/>
                  <a:pt x="1572" y="13472"/>
                  <a:pt x="787" y="18579"/>
                </a:cubicBezTo>
                <a:cubicBezTo>
                  <a:pt x="1" y="23699"/>
                  <a:pt x="822" y="29474"/>
                  <a:pt x="6418" y="31391"/>
                </a:cubicBezTo>
                <a:lnTo>
                  <a:pt x="6371" y="37320"/>
                </a:lnTo>
                <a:cubicBezTo>
                  <a:pt x="6311" y="37760"/>
                  <a:pt x="6275" y="38201"/>
                  <a:pt x="6275" y="38641"/>
                </a:cubicBezTo>
                <a:cubicBezTo>
                  <a:pt x="6228" y="44535"/>
                  <a:pt x="10966" y="49357"/>
                  <a:pt x="16860" y="49405"/>
                </a:cubicBezTo>
                <a:cubicBezTo>
                  <a:pt x="16889" y="49405"/>
                  <a:pt x="16919" y="49405"/>
                  <a:pt x="16948" y="49405"/>
                </a:cubicBezTo>
                <a:cubicBezTo>
                  <a:pt x="22801" y="49405"/>
                  <a:pt x="27564" y="44684"/>
                  <a:pt x="27611" y="38820"/>
                </a:cubicBezTo>
                <a:cubicBezTo>
                  <a:pt x="27611" y="38332"/>
                  <a:pt x="27576" y="37868"/>
                  <a:pt x="27516" y="37403"/>
                </a:cubicBezTo>
                <a:lnTo>
                  <a:pt x="27635" y="23532"/>
                </a:lnTo>
                <a:cubicBezTo>
                  <a:pt x="28138" y="23720"/>
                  <a:pt x="28689" y="23833"/>
                  <a:pt x="29255" y="23833"/>
                </a:cubicBezTo>
                <a:cubicBezTo>
                  <a:pt x="29374" y="23833"/>
                  <a:pt x="29492" y="23828"/>
                  <a:pt x="29612" y="23818"/>
                </a:cubicBezTo>
                <a:cubicBezTo>
                  <a:pt x="32183" y="23628"/>
                  <a:pt x="34112" y="21401"/>
                  <a:pt x="33922" y="18829"/>
                </a:cubicBezTo>
                <a:cubicBezTo>
                  <a:pt x="33740" y="16387"/>
                  <a:pt x="31693" y="14518"/>
                  <a:pt x="29271" y="14518"/>
                </a:cubicBezTo>
                <a:cubicBezTo>
                  <a:pt x="29155" y="14518"/>
                  <a:pt x="29039" y="14523"/>
                  <a:pt x="28921" y="14531"/>
                </a:cubicBezTo>
                <a:cubicBezTo>
                  <a:pt x="28623" y="14555"/>
                  <a:pt x="28338" y="14627"/>
                  <a:pt x="28052" y="14710"/>
                </a:cubicBezTo>
                <a:cubicBezTo>
                  <a:pt x="25194" y="15424"/>
                  <a:pt x="25171" y="15615"/>
                  <a:pt x="24897" y="16032"/>
                </a:cubicBezTo>
                <a:cubicBezTo>
                  <a:pt x="24895" y="16033"/>
                  <a:pt x="24894" y="16034"/>
                  <a:pt x="24893" y="16034"/>
                </a:cubicBezTo>
                <a:lnTo>
                  <a:pt x="24893" y="16034"/>
                </a:lnTo>
                <a:cubicBezTo>
                  <a:pt x="24794" y="16034"/>
                  <a:pt x="26826" y="5955"/>
                  <a:pt x="26873" y="3101"/>
                </a:cubicBezTo>
                <a:cubicBezTo>
                  <a:pt x="23933" y="748"/>
                  <a:pt x="20082" y="0"/>
                  <a:pt x="16321" y="0"/>
                </a:cubicBez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0"/>
          <p:cNvSpPr/>
          <p:nvPr/>
        </p:nvSpPr>
        <p:spPr>
          <a:xfrm>
            <a:off x="4988784" y="1746792"/>
            <a:ext cx="67726" cy="66197"/>
          </a:xfrm>
          <a:custGeom>
            <a:avLst/>
            <a:gdLst/>
            <a:ahLst/>
            <a:cxnLst/>
            <a:rect l="l" t="t" r="r" b="b"/>
            <a:pathLst>
              <a:path w="6335" h="6192" extrusionOk="0">
                <a:moveTo>
                  <a:pt x="48" y="1"/>
                </a:moveTo>
                <a:lnTo>
                  <a:pt x="1" y="6192"/>
                </a:lnTo>
                <a:lnTo>
                  <a:pt x="6335" y="703"/>
                </a:lnTo>
                <a:lnTo>
                  <a:pt x="6335" y="703"/>
                </a:lnTo>
                <a:cubicBezTo>
                  <a:pt x="5890" y="737"/>
                  <a:pt x="5459" y="751"/>
                  <a:pt x="5046" y="751"/>
                </a:cubicBezTo>
                <a:cubicBezTo>
                  <a:pt x="2100" y="751"/>
                  <a:pt x="48" y="1"/>
                  <a:pt x="48" y="1"/>
                </a:cubicBezTo>
                <a:close/>
              </a:path>
            </a:pathLst>
          </a:custGeom>
          <a:solidFill>
            <a:srgbClr val="4928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30"/>
          <p:cNvSpPr/>
          <p:nvPr/>
        </p:nvSpPr>
        <p:spPr>
          <a:xfrm>
            <a:off x="4959770" y="1492943"/>
            <a:ext cx="56543" cy="26737"/>
          </a:xfrm>
          <a:custGeom>
            <a:avLst/>
            <a:gdLst/>
            <a:ahLst/>
            <a:cxnLst/>
            <a:rect l="l" t="t" r="r" b="b"/>
            <a:pathLst>
              <a:path w="5289" h="2501" extrusionOk="0">
                <a:moveTo>
                  <a:pt x="3807" y="0"/>
                </a:moveTo>
                <a:cubicBezTo>
                  <a:pt x="3547" y="0"/>
                  <a:pt x="3288" y="28"/>
                  <a:pt x="3072" y="76"/>
                </a:cubicBezTo>
                <a:cubicBezTo>
                  <a:pt x="1893" y="326"/>
                  <a:pt x="0" y="1326"/>
                  <a:pt x="548" y="2195"/>
                </a:cubicBezTo>
                <a:cubicBezTo>
                  <a:pt x="680" y="2409"/>
                  <a:pt x="969" y="2501"/>
                  <a:pt x="1302" y="2501"/>
                </a:cubicBezTo>
                <a:cubicBezTo>
                  <a:pt x="1359" y="2501"/>
                  <a:pt x="1417" y="2498"/>
                  <a:pt x="1476" y="2493"/>
                </a:cubicBezTo>
                <a:cubicBezTo>
                  <a:pt x="2072" y="2445"/>
                  <a:pt x="2560" y="2064"/>
                  <a:pt x="3060" y="1838"/>
                </a:cubicBezTo>
                <a:cubicBezTo>
                  <a:pt x="3503" y="1627"/>
                  <a:pt x="3971" y="1518"/>
                  <a:pt x="4371" y="1281"/>
                </a:cubicBezTo>
                <a:lnTo>
                  <a:pt x="4371" y="1281"/>
                </a:lnTo>
                <a:cubicBezTo>
                  <a:pt x="4858" y="1063"/>
                  <a:pt x="5289" y="772"/>
                  <a:pt x="5024" y="386"/>
                </a:cubicBezTo>
                <a:cubicBezTo>
                  <a:pt x="4835" y="109"/>
                  <a:pt x="4320" y="0"/>
                  <a:pt x="3807" y="0"/>
                </a:cubicBezTo>
                <a:close/>
              </a:path>
            </a:pathLst>
          </a:custGeom>
          <a:solidFill>
            <a:srgbClr val="FFDB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30"/>
          <p:cNvSpPr/>
          <p:nvPr/>
        </p:nvSpPr>
        <p:spPr>
          <a:xfrm>
            <a:off x="4730017" y="1838058"/>
            <a:ext cx="706443" cy="888089"/>
          </a:xfrm>
          <a:custGeom>
            <a:avLst/>
            <a:gdLst/>
            <a:ahLst/>
            <a:cxnLst/>
            <a:rect l="l" t="t" r="r" b="b"/>
            <a:pathLst>
              <a:path w="66080" h="83071" extrusionOk="0">
                <a:moveTo>
                  <a:pt x="24087" y="0"/>
                </a:moveTo>
                <a:cubicBezTo>
                  <a:pt x="15669" y="1024"/>
                  <a:pt x="10478" y="203"/>
                  <a:pt x="2977" y="6644"/>
                </a:cubicBezTo>
                <a:cubicBezTo>
                  <a:pt x="0" y="8632"/>
                  <a:pt x="3965" y="18919"/>
                  <a:pt x="4501" y="20241"/>
                </a:cubicBezTo>
                <a:lnTo>
                  <a:pt x="12621" y="53828"/>
                </a:lnTo>
                <a:lnTo>
                  <a:pt x="8001" y="81594"/>
                </a:lnTo>
                <a:cubicBezTo>
                  <a:pt x="8001" y="81594"/>
                  <a:pt x="21015" y="83070"/>
                  <a:pt x="33802" y="83070"/>
                </a:cubicBezTo>
                <a:cubicBezTo>
                  <a:pt x="46589" y="83070"/>
                  <a:pt x="61663" y="81236"/>
                  <a:pt x="61663" y="81236"/>
                </a:cubicBezTo>
                <a:lnTo>
                  <a:pt x="57460" y="54209"/>
                </a:lnTo>
                <a:lnTo>
                  <a:pt x="62187" y="27123"/>
                </a:lnTo>
                <a:cubicBezTo>
                  <a:pt x="62734" y="25813"/>
                  <a:pt x="66080" y="9025"/>
                  <a:pt x="63103" y="7025"/>
                </a:cubicBezTo>
                <a:cubicBezTo>
                  <a:pt x="56579" y="1620"/>
                  <a:pt x="53828" y="1024"/>
                  <a:pt x="45411" y="0"/>
                </a:cubicBezTo>
                <a:cubicBezTo>
                  <a:pt x="45411" y="0"/>
                  <a:pt x="42196" y="5870"/>
                  <a:pt x="34755" y="5906"/>
                </a:cubicBezTo>
                <a:cubicBezTo>
                  <a:pt x="27301" y="5870"/>
                  <a:pt x="24087" y="0"/>
                  <a:pt x="24087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30"/>
          <p:cNvSpPr/>
          <p:nvPr/>
        </p:nvSpPr>
        <p:spPr>
          <a:xfrm>
            <a:off x="4925143" y="2048963"/>
            <a:ext cx="13631" cy="57420"/>
          </a:xfrm>
          <a:custGeom>
            <a:avLst/>
            <a:gdLst/>
            <a:ahLst/>
            <a:cxnLst/>
            <a:rect l="l" t="t" r="r" b="b"/>
            <a:pathLst>
              <a:path w="1275" h="5371" extrusionOk="0">
                <a:moveTo>
                  <a:pt x="893" y="1"/>
                </a:moveTo>
                <a:lnTo>
                  <a:pt x="893" y="1"/>
                </a:lnTo>
                <a:cubicBezTo>
                  <a:pt x="893" y="1"/>
                  <a:pt x="1" y="1787"/>
                  <a:pt x="120" y="5121"/>
                </a:cubicBezTo>
                <a:lnTo>
                  <a:pt x="1274" y="5371"/>
                </a:lnTo>
                <a:cubicBezTo>
                  <a:pt x="882" y="3835"/>
                  <a:pt x="536" y="1549"/>
                  <a:pt x="893" y="1"/>
                </a:cubicBezTo>
                <a:close/>
              </a:path>
            </a:pathLst>
          </a:custGeom>
          <a:solidFill>
            <a:srgbClr val="542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30"/>
          <p:cNvSpPr/>
          <p:nvPr/>
        </p:nvSpPr>
        <p:spPr>
          <a:xfrm>
            <a:off x="4803590" y="2090849"/>
            <a:ext cx="28715" cy="101102"/>
          </a:xfrm>
          <a:custGeom>
            <a:avLst/>
            <a:gdLst/>
            <a:ahLst/>
            <a:cxnLst/>
            <a:rect l="l" t="t" r="r" b="b"/>
            <a:pathLst>
              <a:path w="2686" h="9457" extrusionOk="0">
                <a:moveTo>
                  <a:pt x="2298" y="1"/>
                </a:moveTo>
                <a:cubicBezTo>
                  <a:pt x="2210" y="1"/>
                  <a:pt x="2124" y="46"/>
                  <a:pt x="2072" y="155"/>
                </a:cubicBezTo>
                <a:cubicBezTo>
                  <a:pt x="679" y="2941"/>
                  <a:pt x="0" y="6060"/>
                  <a:pt x="95" y="9180"/>
                </a:cubicBezTo>
                <a:cubicBezTo>
                  <a:pt x="101" y="9364"/>
                  <a:pt x="250" y="9457"/>
                  <a:pt x="396" y="9457"/>
                </a:cubicBezTo>
                <a:cubicBezTo>
                  <a:pt x="542" y="9457"/>
                  <a:pt x="685" y="9364"/>
                  <a:pt x="679" y="9180"/>
                </a:cubicBezTo>
                <a:cubicBezTo>
                  <a:pt x="583" y="6167"/>
                  <a:pt x="1226" y="3143"/>
                  <a:pt x="2572" y="441"/>
                </a:cubicBezTo>
                <a:cubicBezTo>
                  <a:pt x="2686" y="212"/>
                  <a:pt x="2488" y="1"/>
                  <a:pt x="2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0"/>
          <p:cNvSpPr/>
          <p:nvPr/>
        </p:nvSpPr>
        <p:spPr>
          <a:xfrm>
            <a:off x="4911951" y="2725980"/>
            <a:ext cx="131859" cy="129208"/>
          </a:xfrm>
          <a:custGeom>
            <a:avLst/>
            <a:gdLst/>
            <a:ahLst/>
            <a:cxnLst/>
            <a:rect l="l" t="t" r="r" b="b"/>
            <a:pathLst>
              <a:path w="12334" h="12086" extrusionOk="0">
                <a:moveTo>
                  <a:pt x="11959" y="1"/>
                </a:moveTo>
                <a:cubicBezTo>
                  <a:pt x="11840" y="1"/>
                  <a:pt x="11726" y="66"/>
                  <a:pt x="11688" y="216"/>
                </a:cubicBezTo>
                <a:cubicBezTo>
                  <a:pt x="10867" y="3705"/>
                  <a:pt x="8724" y="6812"/>
                  <a:pt x="5854" y="8932"/>
                </a:cubicBezTo>
                <a:cubicBezTo>
                  <a:pt x="4223" y="10146"/>
                  <a:pt x="2342" y="11027"/>
                  <a:pt x="353" y="11480"/>
                </a:cubicBezTo>
                <a:cubicBezTo>
                  <a:pt x="1" y="11568"/>
                  <a:pt x="118" y="12085"/>
                  <a:pt x="440" y="12085"/>
                </a:cubicBezTo>
                <a:cubicBezTo>
                  <a:pt x="465" y="12085"/>
                  <a:pt x="492" y="12082"/>
                  <a:pt x="520" y="12075"/>
                </a:cubicBezTo>
                <a:cubicBezTo>
                  <a:pt x="4044" y="11265"/>
                  <a:pt x="7211" y="9146"/>
                  <a:pt x="9426" y="6289"/>
                </a:cubicBezTo>
                <a:cubicBezTo>
                  <a:pt x="10771" y="4550"/>
                  <a:pt x="11772" y="2538"/>
                  <a:pt x="12284" y="383"/>
                </a:cubicBezTo>
                <a:cubicBezTo>
                  <a:pt x="12334" y="153"/>
                  <a:pt x="12141" y="1"/>
                  <a:pt x="119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30"/>
          <p:cNvSpPr/>
          <p:nvPr/>
        </p:nvSpPr>
        <p:spPr>
          <a:xfrm>
            <a:off x="4863533" y="2723040"/>
            <a:ext cx="150846" cy="105817"/>
          </a:xfrm>
          <a:custGeom>
            <a:avLst/>
            <a:gdLst/>
            <a:ahLst/>
            <a:cxnLst/>
            <a:rect l="l" t="t" r="r" b="b"/>
            <a:pathLst>
              <a:path w="14110" h="9898" extrusionOk="0">
                <a:moveTo>
                  <a:pt x="13769" y="1"/>
                </a:moveTo>
                <a:cubicBezTo>
                  <a:pt x="13662" y="1"/>
                  <a:pt x="13553" y="46"/>
                  <a:pt x="13514" y="146"/>
                </a:cubicBezTo>
                <a:cubicBezTo>
                  <a:pt x="12062" y="3504"/>
                  <a:pt x="9359" y="6206"/>
                  <a:pt x="6073" y="7802"/>
                </a:cubicBezTo>
                <a:cubicBezTo>
                  <a:pt x="4311" y="8671"/>
                  <a:pt x="2358" y="9183"/>
                  <a:pt x="394" y="9278"/>
                </a:cubicBezTo>
                <a:cubicBezTo>
                  <a:pt x="5" y="9302"/>
                  <a:pt x="1" y="9898"/>
                  <a:pt x="382" y="9898"/>
                </a:cubicBezTo>
                <a:cubicBezTo>
                  <a:pt x="386" y="9898"/>
                  <a:pt x="390" y="9897"/>
                  <a:pt x="394" y="9897"/>
                </a:cubicBezTo>
                <a:cubicBezTo>
                  <a:pt x="4085" y="9707"/>
                  <a:pt x="7621" y="8135"/>
                  <a:pt x="10324" y="5647"/>
                </a:cubicBezTo>
                <a:cubicBezTo>
                  <a:pt x="11907" y="4194"/>
                  <a:pt x="13193" y="2420"/>
                  <a:pt x="14038" y="456"/>
                </a:cubicBezTo>
                <a:cubicBezTo>
                  <a:pt x="14110" y="301"/>
                  <a:pt x="14086" y="134"/>
                  <a:pt x="13931" y="39"/>
                </a:cubicBezTo>
                <a:cubicBezTo>
                  <a:pt x="13885" y="14"/>
                  <a:pt x="13827" y="1"/>
                  <a:pt x="137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30"/>
          <p:cNvSpPr/>
          <p:nvPr/>
        </p:nvSpPr>
        <p:spPr>
          <a:xfrm>
            <a:off x="4587832" y="1863117"/>
            <a:ext cx="396380" cy="417141"/>
          </a:xfrm>
          <a:custGeom>
            <a:avLst/>
            <a:gdLst/>
            <a:ahLst/>
            <a:cxnLst/>
            <a:rect l="l" t="t" r="r" b="b"/>
            <a:pathLst>
              <a:path w="37077" h="39019" extrusionOk="0">
                <a:moveTo>
                  <a:pt x="26038" y="0"/>
                </a:moveTo>
                <a:cubicBezTo>
                  <a:pt x="24935" y="0"/>
                  <a:pt x="23782" y="227"/>
                  <a:pt x="22599" y="645"/>
                </a:cubicBezTo>
                <a:cubicBezTo>
                  <a:pt x="22051" y="835"/>
                  <a:pt x="21051" y="1050"/>
                  <a:pt x="20527" y="1323"/>
                </a:cubicBezTo>
                <a:cubicBezTo>
                  <a:pt x="14062" y="4455"/>
                  <a:pt x="6287" y="12670"/>
                  <a:pt x="1" y="22100"/>
                </a:cubicBezTo>
                <a:cubicBezTo>
                  <a:pt x="1" y="22100"/>
                  <a:pt x="4466" y="30887"/>
                  <a:pt x="15253" y="39019"/>
                </a:cubicBezTo>
                <a:cubicBezTo>
                  <a:pt x="26838" y="28315"/>
                  <a:pt x="37041" y="19195"/>
                  <a:pt x="37041" y="19195"/>
                </a:cubicBezTo>
                <a:lnTo>
                  <a:pt x="37041" y="19195"/>
                </a:lnTo>
                <a:lnTo>
                  <a:pt x="32172" y="19254"/>
                </a:lnTo>
                <a:cubicBezTo>
                  <a:pt x="33839" y="17790"/>
                  <a:pt x="35101" y="15825"/>
                  <a:pt x="35660" y="13503"/>
                </a:cubicBezTo>
                <a:cubicBezTo>
                  <a:pt x="37077" y="7598"/>
                  <a:pt x="34386" y="1800"/>
                  <a:pt x="28540" y="383"/>
                </a:cubicBezTo>
                <a:cubicBezTo>
                  <a:pt x="28290" y="323"/>
                  <a:pt x="28040" y="288"/>
                  <a:pt x="27790" y="252"/>
                </a:cubicBezTo>
                <a:lnTo>
                  <a:pt x="27778" y="204"/>
                </a:lnTo>
                <a:cubicBezTo>
                  <a:pt x="27215" y="67"/>
                  <a:pt x="26634" y="0"/>
                  <a:pt x="26038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30"/>
          <p:cNvSpPr/>
          <p:nvPr/>
        </p:nvSpPr>
        <p:spPr>
          <a:xfrm>
            <a:off x="5155248" y="2725723"/>
            <a:ext cx="25113" cy="230556"/>
          </a:xfrm>
          <a:custGeom>
            <a:avLst/>
            <a:gdLst/>
            <a:ahLst/>
            <a:cxnLst/>
            <a:rect l="l" t="t" r="r" b="b"/>
            <a:pathLst>
              <a:path w="2349" h="21566" extrusionOk="0">
                <a:moveTo>
                  <a:pt x="1751" y="1"/>
                </a:moveTo>
                <a:cubicBezTo>
                  <a:pt x="1599" y="1"/>
                  <a:pt x="1456" y="99"/>
                  <a:pt x="1467" y="300"/>
                </a:cubicBezTo>
                <a:cubicBezTo>
                  <a:pt x="1872" y="5086"/>
                  <a:pt x="1777" y="9908"/>
                  <a:pt x="1182" y="14671"/>
                </a:cubicBezTo>
                <a:cubicBezTo>
                  <a:pt x="920" y="16862"/>
                  <a:pt x="539" y="19028"/>
                  <a:pt x="51" y="21183"/>
                </a:cubicBezTo>
                <a:cubicBezTo>
                  <a:pt x="0" y="21414"/>
                  <a:pt x="198" y="21566"/>
                  <a:pt x="381" y="21566"/>
                </a:cubicBezTo>
                <a:cubicBezTo>
                  <a:pt x="500" y="21566"/>
                  <a:pt x="613" y="21501"/>
                  <a:pt x="646" y="21350"/>
                </a:cubicBezTo>
                <a:cubicBezTo>
                  <a:pt x="1694" y="16659"/>
                  <a:pt x="2253" y="11861"/>
                  <a:pt x="2325" y="7063"/>
                </a:cubicBezTo>
                <a:cubicBezTo>
                  <a:pt x="2349" y="4801"/>
                  <a:pt x="2277" y="2538"/>
                  <a:pt x="2087" y="300"/>
                </a:cubicBezTo>
                <a:cubicBezTo>
                  <a:pt x="2069" y="102"/>
                  <a:pt x="1906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30"/>
          <p:cNvSpPr/>
          <p:nvPr/>
        </p:nvSpPr>
        <p:spPr>
          <a:xfrm>
            <a:off x="5290838" y="2720570"/>
            <a:ext cx="103454" cy="92507"/>
          </a:xfrm>
          <a:custGeom>
            <a:avLst/>
            <a:gdLst/>
            <a:ahLst/>
            <a:cxnLst/>
            <a:rect l="l" t="t" r="r" b="b"/>
            <a:pathLst>
              <a:path w="9677" h="8653" extrusionOk="0">
                <a:moveTo>
                  <a:pt x="278" y="1"/>
                </a:moveTo>
                <a:cubicBezTo>
                  <a:pt x="231" y="1"/>
                  <a:pt x="184" y="12"/>
                  <a:pt x="143" y="32"/>
                </a:cubicBezTo>
                <a:cubicBezTo>
                  <a:pt x="12" y="115"/>
                  <a:pt x="0" y="258"/>
                  <a:pt x="60" y="389"/>
                </a:cubicBezTo>
                <a:cubicBezTo>
                  <a:pt x="1548" y="3818"/>
                  <a:pt x="4394" y="6628"/>
                  <a:pt x="7823" y="8104"/>
                </a:cubicBezTo>
                <a:cubicBezTo>
                  <a:pt x="8287" y="8307"/>
                  <a:pt x="8763" y="8485"/>
                  <a:pt x="9251" y="8640"/>
                </a:cubicBezTo>
                <a:cubicBezTo>
                  <a:pt x="9279" y="8648"/>
                  <a:pt x="9305" y="8652"/>
                  <a:pt x="9330" y="8652"/>
                </a:cubicBezTo>
                <a:cubicBezTo>
                  <a:pt x="9592" y="8652"/>
                  <a:pt x="9676" y="8227"/>
                  <a:pt x="9382" y="8140"/>
                </a:cubicBezTo>
                <a:cubicBezTo>
                  <a:pt x="5822" y="7033"/>
                  <a:pt x="2774" y="4473"/>
                  <a:pt x="1012" y="1187"/>
                </a:cubicBezTo>
                <a:cubicBezTo>
                  <a:pt x="822" y="842"/>
                  <a:pt x="655" y="484"/>
                  <a:pt x="500" y="127"/>
                </a:cubicBezTo>
                <a:cubicBezTo>
                  <a:pt x="461" y="41"/>
                  <a:pt x="370" y="1"/>
                  <a:pt x="2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30"/>
          <p:cNvSpPr/>
          <p:nvPr/>
        </p:nvSpPr>
        <p:spPr>
          <a:xfrm>
            <a:off x="5323220" y="2711355"/>
            <a:ext cx="70559" cy="59334"/>
          </a:xfrm>
          <a:custGeom>
            <a:avLst/>
            <a:gdLst/>
            <a:ahLst/>
            <a:cxnLst/>
            <a:rect l="l" t="t" r="r" b="b"/>
            <a:pathLst>
              <a:path w="6600" h="5550" extrusionOk="0">
                <a:moveTo>
                  <a:pt x="345" y="1"/>
                </a:moveTo>
                <a:cubicBezTo>
                  <a:pt x="181" y="1"/>
                  <a:pt x="0" y="189"/>
                  <a:pt x="91" y="394"/>
                </a:cubicBezTo>
                <a:cubicBezTo>
                  <a:pt x="1269" y="2930"/>
                  <a:pt x="3567" y="4656"/>
                  <a:pt x="6175" y="5537"/>
                </a:cubicBezTo>
                <a:cubicBezTo>
                  <a:pt x="6203" y="5546"/>
                  <a:pt x="6230" y="5550"/>
                  <a:pt x="6255" y="5550"/>
                </a:cubicBezTo>
                <a:cubicBezTo>
                  <a:pt x="6516" y="5550"/>
                  <a:pt x="6600" y="5135"/>
                  <a:pt x="6318" y="5037"/>
                </a:cubicBezTo>
                <a:cubicBezTo>
                  <a:pt x="5044" y="4621"/>
                  <a:pt x="3853" y="3989"/>
                  <a:pt x="2829" y="3132"/>
                </a:cubicBezTo>
                <a:cubicBezTo>
                  <a:pt x="1853" y="2311"/>
                  <a:pt x="1067" y="1287"/>
                  <a:pt x="531" y="132"/>
                </a:cubicBezTo>
                <a:cubicBezTo>
                  <a:pt x="490" y="39"/>
                  <a:pt x="420" y="1"/>
                  <a:pt x="3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30"/>
          <p:cNvSpPr/>
          <p:nvPr/>
        </p:nvSpPr>
        <p:spPr>
          <a:xfrm>
            <a:off x="5114164" y="2750814"/>
            <a:ext cx="34125" cy="34125"/>
          </a:xfrm>
          <a:custGeom>
            <a:avLst/>
            <a:gdLst/>
            <a:ahLst/>
            <a:cxnLst/>
            <a:rect l="l" t="t" r="r" b="b"/>
            <a:pathLst>
              <a:path w="3192" h="3192" extrusionOk="0">
                <a:moveTo>
                  <a:pt x="1596" y="1"/>
                </a:moveTo>
                <a:cubicBezTo>
                  <a:pt x="715" y="1"/>
                  <a:pt x="0" y="715"/>
                  <a:pt x="0" y="1596"/>
                </a:cubicBezTo>
                <a:cubicBezTo>
                  <a:pt x="0" y="2477"/>
                  <a:pt x="715" y="3192"/>
                  <a:pt x="1596" y="3192"/>
                </a:cubicBezTo>
                <a:cubicBezTo>
                  <a:pt x="2477" y="3192"/>
                  <a:pt x="3191" y="2477"/>
                  <a:pt x="3191" y="1596"/>
                </a:cubicBezTo>
                <a:cubicBezTo>
                  <a:pt x="3191" y="715"/>
                  <a:pt x="2477" y="1"/>
                  <a:pt x="1596" y="1"/>
                </a:cubicBezTo>
                <a:close/>
              </a:path>
            </a:pathLst>
          </a:custGeom>
          <a:solidFill>
            <a:srgbClr val="FFC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30"/>
          <p:cNvSpPr/>
          <p:nvPr/>
        </p:nvSpPr>
        <p:spPr>
          <a:xfrm>
            <a:off x="5088582" y="3021469"/>
            <a:ext cx="109088" cy="21969"/>
          </a:xfrm>
          <a:custGeom>
            <a:avLst/>
            <a:gdLst/>
            <a:ahLst/>
            <a:cxnLst/>
            <a:rect l="l" t="t" r="r" b="b"/>
            <a:pathLst>
              <a:path w="10204" h="2055" extrusionOk="0">
                <a:moveTo>
                  <a:pt x="9866" y="0"/>
                </a:moveTo>
                <a:cubicBezTo>
                  <a:pt x="9836" y="0"/>
                  <a:pt x="9805" y="7"/>
                  <a:pt x="9775" y="20"/>
                </a:cubicBezTo>
                <a:cubicBezTo>
                  <a:pt x="7428" y="961"/>
                  <a:pt x="4929" y="1443"/>
                  <a:pt x="2413" y="1443"/>
                </a:cubicBezTo>
                <a:cubicBezTo>
                  <a:pt x="1712" y="1443"/>
                  <a:pt x="1010" y="1405"/>
                  <a:pt x="310" y="1330"/>
                </a:cubicBezTo>
                <a:cubicBezTo>
                  <a:pt x="300" y="1329"/>
                  <a:pt x="289" y="1328"/>
                  <a:pt x="279" y="1328"/>
                </a:cubicBezTo>
                <a:cubicBezTo>
                  <a:pt x="126" y="1328"/>
                  <a:pt x="0" y="1493"/>
                  <a:pt x="0" y="1628"/>
                </a:cubicBezTo>
                <a:cubicBezTo>
                  <a:pt x="0" y="1818"/>
                  <a:pt x="143" y="1925"/>
                  <a:pt x="310" y="1937"/>
                </a:cubicBezTo>
                <a:cubicBezTo>
                  <a:pt x="1022" y="2015"/>
                  <a:pt x="1738" y="2054"/>
                  <a:pt x="2455" y="2054"/>
                </a:cubicBezTo>
                <a:cubicBezTo>
                  <a:pt x="5007" y="2054"/>
                  <a:pt x="7562" y="1561"/>
                  <a:pt x="9942" y="604"/>
                </a:cubicBezTo>
                <a:cubicBezTo>
                  <a:pt x="10097" y="544"/>
                  <a:pt x="10204" y="401"/>
                  <a:pt x="10156" y="235"/>
                </a:cubicBezTo>
                <a:cubicBezTo>
                  <a:pt x="10118" y="110"/>
                  <a:pt x="9994" y="0"/>
                  <a:pt x="98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30"/>
          <p:cNvSpPr/>
          <p:nvPr/>
        </p:nvSpPr>
        <p:spPr>
          <a:xfrm>
            <a:off x="4854660" y="1214537"/>
            <a:ext cx="450881" cy="337153"/>
          </a:xfrm>
          <a:custGeom>
            <a:avLst/>
            <a:gdLst/>
            <a:ahLst/>
            <a:cxnLst/>
            <a:rect l="l" t="t" r="r" b="b"/>
            <a:pathLst>
              <a:path w="42175" h="31537" extrusionOk="0">
                <a:moveTo>
                  <a:pt x="22356" y="0"/>
                </a:moveTo>
                <a:cubicBezTo>
                  <a:pt x="21322" y="0"/>
                  <a:pt x="20306" y="248"/>
                  <a:pt x="19428" y="805"/>
                </a:cubicBezTo>
                <a:cubicBezTo>
                  <a:pt x="16904" y="2425"/>
                  <a:pt x="15476" y="4996"/>
                  <a:pt x="12785" y="6282"/>
                </a:cubicBezTo>
                <a:cubicBezTo>
                  <a:pt x="11884" y="6717"/>
                  <a:pt x="10880" y="6826"/>
                  <a:pt x="9848" y="6826"/>
                </a:cubicBezTo>
                <a:cubicBezTo>
                  <a:pt x="8796" y="6826"/>
                  <a:pt x="7714" y="6712"/>
                  <a:pt x="6683" y="6712"/>
                </a:cubicBezTo>
                <a:cubicBezTo>
                  <a:pt x="5371" y="6712"/>
                  <a:pt x="4140" y="6897"/>
                  <a:pt x="3153" y="7735"/>
                </a:cubicBezTo>
                <a:cubicBezTo>
                  <a:pt x="1224" y="9378"/>
                  <a:pt x="1581" y="12426"/>
                  <a:pt x="2355" y="14831"/>
                </a:cubicBezTo>
                <a:cubicBezTo>
                  <a:pt x="3141" y="17224"/>
                  <a:pt x="4165" y="19879"/>
                  <a:pt x="3105" y="22177"/>
                </a:cubicBezTo>
                <a:cubicBezTo>
                  <a:pt x="2569" y="23320"/>
                  <a:pt x="1569" y="24213"/>
                  <a:pt x="1117" y="25404"/>
                </a:cubicBezTo>
                <a:cubicBezTo>
                  <a:pt x="0" y="28412"/>
                  <a:pt x="3338" y="31537"/>
                  <a:pt x="6551" y="31537"/>
                </a:cubicBezTo>
                <a:cubicBezTo>
                  <a:pt x="6593" y="31537"/>
                  <a:pt x="6635" y="31536"/>
                  <a:pt x="6677" y="31535"/>
                </a:cubicBezTo>
                <a:cubicBezTo>
                  <a:pt x="9915" y="31452"/>
                  <a:pt x="12713" y="29309"/>
                  <a:pt x="15237" y="27273"/>
                </a:cubicBezTo>
                <a:cubicBezTo>
                  <a:pt x="17773" y="25225"/>
                  <a:pt x="20548" y="23082"/>
                  <a:pt x="23798" y="22975"/>
                </a:cubicBezTo>
                <a:cubicBezTo>
                  <a:pt x="23883" y="22972"/>
                  <a:pt x="23967" y="22971"/>
                  <a:pt x="24052" y="22971"/>
                </a:cubicBezTo>
                <a:cubicBezTo>
                  <a:pt x="26886" y="22971"/>
                  <a:pt x="29562" y="24480"/>
                  <a:pt x="32406" y="24642"/>
                </a:cubicBezTo>
                <a:cubicBezTo>
                  <a:pt x="32542" y="24649"/>
                  <a:pt x="32677" y="24652"/>
                  <a:pt x="32812" y="24652"/>
                </a:cubicBezTo>
                <a:cubicBezTo>
                  <a:pt x="37376" y="24652"/>
                  <a:pt x="41613" y="20601"/>
                  <a:pt x="41729" y="16021"/>
                </a:cubicBezTo>
                <a:lnTo>
                  <a:pt x="41729" y="16021"/>
                </a:lnTo>
                <a:lnTo>
                  <a:pt x="41561" y="16860"/>
                </a:lnTo>
                <a:lnTo>
                  <a:pt x="41561" y="16860"/>
                </a:lnTo>
                <a:cubicBezTo>
                  <a:pt x="42175" y="13537"/>
                  <a:pt x="39922" y="9910"/>
                  <a:pt x="36657" y="9009"/>
                </a:cubicBezTo>
                <a:cubicBezTo>
                  <a:pt x="35716" y="8747"/>
                  <a:pt x="34728" y="8687"/>
                  <a:pt x="33835" y="8330"/>
                </a:cubicBezTo>
                <a:cubicBezTo>
                  <a:pt x="32097" y="7628"/>
                  <a:pt x="31680" y="7056"/>
                  <a:pt x="30597" y="5544"/>
                </a:cubicBezTo>
                <a:cubicBezTo>
                  <a:pt x="29299" y="3722"/>
                  <a:pt x="27799" y="1960"/>
                  <a:pt x="25834" y="901"/>
                </a:cubicBezTo>
                <a:cubicBezTo>
                  <a:pt x="24774" y="332"/>
                  <a:pt x="23552" y="0"/>
                  <a:pt x="22356" y="0"/>
                </a:cubicBezTo>
                <a:close/>
              </a:path>
            </a:pathLst>
          </a:custGeom>
          <a:solidFill>
            <a:srgbClr val="001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30"/>
          <p:cNvSpPr/>
          <p:nvPr/>
        </p:nvSpPr>
        <p:spPr>
          <a:xfrm>
            <a:off x="3736300" y="1271133"/>
            <a:ext cx="496424" cy="460802"/>
          </a:xfrm>
          <a:custGeom>
            <a:avLst/>
            <a:gdLst/>
            <a:ahLst/>
            <a:cxnLst/>
            <a:rect l="l" t="t" r="r" b="b"/>
            <a:pathLst>
              <a:path w="46435" h="43103" extrusionOk="0">
                <a:moveTo>
                  <a:pt x="30237" y="0"/>
                </a:moveTo>
                <a:cubicBezTo>
                  <a:pt x="24377" y="0"/>
                  <a:pt x="18536" y="2168"/>
                  <a:pt x="13823" y="5703"/>
                </a:cubicBezTo>
                <a:cubicBezTo>
                  <a:pt x="11073" y="7775"/>
                  <a:pt x="8573" y="10418"/>
                  <a:pt x="7561" y="13716"/>
                </a:cubicBezTo>
                <a:cubicBezTo>
                  <a:pt x="6918" y="15811"/>
                  <a:pt x="6906" y="18074"/>
                  <a:pt x="6227" y="20157"/>
                </a:cubicBezTo>
                <a:cubicBezTo>
                  <a:pt x="5417" y="22610"/>
                  <a:pt x="3727" y="25956"/>
                  <a:pt x="2381" y="28158"/>
                </a:cubicBezTo>
                <a:cubicBezTo>
                  <a:pt x="1036" y="30373"/>
                  <a:pt x="0" y="33016"/>
                  <a:pt x="679" y="35516"/>
                </a:cubicBezTo>
                <a:cubicBezTo>
                  <a:pt x="1210" y="37439"/>
                  <a:pt x="3155" y="38995"/>
                  <a:pt x="5027" y="38995"/>
                </a:cubicBezTo>
                <a:cubicBezTo>
                  <a:pt x="5590" y="38995"/>
                  <a:pt x="6147" y="38854"/>
                  <a:pt x="6656" y="38540"/>
                </a:cubicBezTo>
                <a:cubicBezTo>
                  <a:pt x="7656" y="40945"/>
                  <a:pt x="10013" y="42731"/>
                  <a:pt x="12609" y="43053"/>
                </a:cubicBezTo>
                <a:cubicBezTo>
                  <a:pt x="12885" y="43086"/>
                  <a:pt x="13163" y="43102"/>
                  <a:pt x="13441" y="43102"/>
                </a:cubicBezTo>
                <a:cubicBezTo>
                  <a:pt x="15760" y="43102"/>
                  <a:pt x="18074" y="41972"/>
                  <a:pt x="19467" y="40100"/>
                </a:cubicBezTo>
                <a:cubicBezTo>
                  <a:pt x="20137" y="40770"/>
                  <a:pt x="20990" y="41063"/>
                  <a:pt x="21880" y="41063"/>
                </a:cubicBezTo>
                <a:cubicBezTo>
                  <a:pt x="23885" y="41063"/>
                  <a:pt x="26083" y="39579"/>
                  <a:pt x="26825" y="37576"/>
                </a:cubicBezTo>
                <a:cubicBezTo>
                  <a:pt x="27885" y="34671"/>
                  <a:pt x="26861" y="30182"/>
                  <a:pt x="25694" y="27325"/>
                </a:cubicBezTo>
                <a:cubicBezTo>
                  <a:pt x="24515" y="24467"/>
                  <a:pt x="23158" y="21479"/>
                  <a:pt x="23575" y="18431"/>
                </a:cubicBezTo>
                <a:lnTo>
                  <a:pt x="23575" y="18431"/>
                </a:lnTo>
                <a:cubicBezTo>
                  <a:pt x="24008" y="18908"/>
                  <a:pt x="24916" y="19416"/>
                  <a:pt x="25808" y="19416"/>
                </a:cubicBezTo>
                <a:cubicBezTo>
                  <a:pt x="26606" y="19416"/>
                  <a:pt x="27391" y="19009"/>
                  <a:pt x="27813" y="17812"/>
                </a:cubicBezTo>
                <a:cubicBezTo>
                  <a:pt x="28391" y="18390"/>
                  <a:pt x="29194" y="18713"/>
                  <a:pt x="29943" y="18713"/>
                </a:cubicBezTo>
                <a:cubicBezTo>
                  <a:pt x="30998" y="18713"/>
                  <a:pt x="31943" y="18069"/>
                  <a:pt x="31992" y="16585"/>
                </a:cubicBezTo>
                <a:cubicBezTo>
                  <a:pt x="32799" y="17598"/>
                  <a:pt x="33728" y="18127"/>
                  <a:pt x="34639" y="18127"/>
                </a:cubicBezTo>
                <a:cubicBezTo>
                  <a:pt x="35571" y="18127"/>
                  <a:pt x="36485" y="17574"/>
                  <a:pt x="37231" y="16419"/>
                </a:cubicBezTo>
                <a:cubicBezTo>
                  <a:pt x="38041" y="17306"/>
                  <a:pt x="38773" y="17613"/>
                  <a:pt x="39397" y="17613"/>
                </a:cubicBezTo>
                <a:cubicBezTo>
                  <a:pt x="40791" y="17613"/>
                  <a:pt x="41648" y="16085"/>
                  <a:pt x="41648" y="16085"/>
                </a:cubicBezTo>
                <a:cubicBezTo>
                  <a:pt x="42479" y="17682"/>
                  <a:pt x="43413" y="18279"/>
                  <a:pt x="44235" y="18279"/>
                </a:cubicBezTo>
                <a:cubicBezTo>
                  <a:pt x="45356" y="18279"/>
                  <a:pt x="46270" y="17168"/>
                  <a:pt x="46435" y="15966"/>
                </a:cubicBezTo>
                <a:lnTo>
                  <a:pt x="45470" y="6167"/>
                </a:lnTo>
                <a:cubicBezTo>
                  <a:pt x="42339" y="3072"/>
                  <a:pt x="38160" y="964"/>
                  <a:pt x="33790" y="274"/>
                </a:cubicBezTo>
                <a:cubicBezTo>
                  <a:pt x="32611" y="89"/>
                  <a:pt x="31424" y="0"/>
                  <a:pt x="30237" y="0"/>
                </a:cubicBezTo>
                <a:close/>
              </a:path>
            </a:pathLst>
          </a:custGeom>
          <a:solidFill>
            <a:srgbClr val="F09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0"/>
          <p:cNvSpPr/>
          <p:nvPr/>
        </p:nvSpPr>
        <p:spPr>
          <a:xfrm>
            <a:off x="3719751" y="2296590"/>
            <a:ext cx="1750574" cy="255810"/>
          </a:xfrm>
          <a:custGeom>
            <a:avLst/>
            <a:gdLst/>
            <a:ahLst/>
            <a:cxnLst/>
            <a:rect l="l" t="t" r="r" b="b"/>
            <a:pathLst>
              <a:path w="163747" h="22901" extrusionOk="0">
                <a:moveTo>
                  <a:pt x="132014" y="1"/>
                </a:moveTo>
                <a:cubicBezTo>
                  <a:pt x="98588" y="1"/>
                  <a:pt x="65159" y="9575"/>
                  <a:pt x="31733" y="9575"/>
                </a:cubicBezTo>
                <a:cubicBezTo>
                  <a:pt x="21155" y="9575"/>
                  <a:pt x="10578" y="8616"/>
                  <a:pt x="0" y="6092"/>
                </a:cubicBezTo>
                <a:lnTo>
                  <a:pt x="0" y="6092"/>
                </a:lnTo>
                <a:cubicBezTo>
                  <a:pt x="512" y="10497"/>
                  <a:pt x="1024" y="14914"/>
                  <a:pt x="1536" y="19331"/>
                </a:cubicBezTo>
                <a:cubicBezTo>
                  <a:pt x="12195" y="21925"/>
                  <a:pt x="22853" y="22900"/>
                  <a:pt x="33511" y="22900"/>
                </a:cubicBezTo>
                <a:cubicBezTo>
                  <a:pt x="65757" y="22900"/>
                  <a:pt x="98000" y="13976"/>
                  <a:pt x="130242" y="13976"/>
                </a:cubicBezTo>
                <a:cubicBezTo>
                  <a:pt x="140898" y="13976"/>
                  <a:pt x="151555" y="14951"/>
                  <a:pt x="162211" y="17545"/>
                </a:cubicBezTo>
                <a:cubicBezTo>
                  <a:pt x="162723" y="12854"/>
                  <a:pt x="163235" y="8175"/>
                  <a:pt x="163747" y="3484"/>
                </a:cubicBezTo>
                <a:cubicBezTo>
                  <a:pt x="153170" y="960"/>
                  <a:pt x="142592" y="1"/>
                  <a:pt x="132014" y="1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0"/>
          <p:cNvSpPr/>
          <p:nvPr/>
        </p:nvSpPr>
        <p:spPr>
          <a:xfrm>
            <a:off x="3736172" y="2446003"/>
            <a:ext cx="1717742" cy="237922"/>
          </a:xfrm>
          <a:custGeom>
            <a:avLst/>
            <a:gdLst/>
            <a:ahLst/>
            <a:cxnLst/>
            <a:rect l="l" t="t" r="r" b="b"/>
            <a:pathLst>
              <a:path w="160676" h="22255" extrusionOk="0">
                <a:moveTo>
                  <a:pt x="128706" y="0"/>
                </a:moveTo>
                <a:cubicBezTo>
                  <a:pt x="96464" y="0"/>
                  <a:pt x="64221" y="8924"/>
                  <a:pt x="31975" y="8924"/>
                </a:cubicBezTo>
                <a:cubicBezTo>
                  <a:pt x="21317" y="8924"/>
                  <a:pt x="10659" y="7949"/>
                  <a:pt x="0" y="5355"/>
                </a:cubicBezTo>
                <a:lnTo>
                  <a:pt x="0" y="5355"/>
                </a:lnTo>
                <a:lnTo>
                  <a:pt x="1548" y="18595"/>
                </a:lnTo>
                <a:cubicBezTo>
                  <a:pt x="12289" y="21263"/>
                  <a:pt x="23029" y="22254"/>
                  <a:pt x="33769" y="22254"/>
                </a:cubicBezTo>
                <a:cubicBezTo>
                  <a:pt x="64816" y="22254"/>
                  <a:pt x="95860" y="13971"/>
                  <a:pt x="126907" y="13971"/>
                </a:cubicBezTo>
                <a:cubicBezTo>
                  <a:pt x="137646" y="13971"/>
                  <a:pt x="148387" y="14962"/>
                  <a:pt x="159127" y="17631"/>
                </a:cubicBezTo>
                <a:cubicBezTo>
                  <a:pt x="159639" y="12940"/>
                  <a:pt x="160151" y="8260"/>
                  <a:pt x="160675" y="3569"/>
                </a:cubicBezTo>
                <a:cubicBezTo>
                  <a:pt x="150019" y="975"/>
                  <a:pt x="139362" y="0"/>
                  <a:pt x="128706" y="0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30"/>
          <p:cNvSpPr/>
          <p:nvPr/>
        </p:nvSpPr>
        <p:spPr>
          <a:xfrm>
            <a:off x="3752721" y="2588552"/>
            <a:ext cx="1684644" cy="237934"/>
          </a:xfrm>
          <a:custGeom>
            <a:avLst/>
            <a:gdLst/>
            <a:ahLst/>
            <a:cxnLst/>
            <a:rect l="l" t="t" r="r" b="b"/>
            <a:pathLst>
              <a:path w="157580" h="21618" extrusionOk="0">
                <a:moveTo>
                  <a:pt x="125359" y="0"/>
                </a:moveTo>
                <a:cubicBezTo>
                  <a:pt x="94312" y="0"/>
                  <a:pt x="63268" y="8283"/>
                  <a:pt x="32221" y="8283"/>
                </a:cubicBezTo>
                <a:cubicBezTo>
                  <a:pt x="21481" y="8283"/>
                  <a:pt x="10741" y="7292"/>
                  <a:pt x="0" y="4624"/>
                </a:cubicBezTo>
                <a:lnTo>
                  <a:pt x="0" y="4624"/>
                </a:lnTo>
                <a:cubicBezTo>
                  <a:pt x="512" y="9041"/>
                  <a:pt x="1036" y="13458"/>
                  <a:pt x="1548" y="17864"/>
                </a:cubicBezTo>
                <a:cubicBezTo>
                  <a:pt x="12376" y="20610"/>
                  <a:pt x="23204" y="21618"/>
                  <a:pt x="34032" y="21618"/>
                </a:cubicBezTo>
                <a:cubicBezTo>
                  <a:pt x="63871" y="21618"/>
                  <a:pt x="93709" y="13967"/>
                  <a:pt x="123547" y="13967"/>
                </a:cubicBezTo>
                <a:cubicBezTo>
                  <a:pt x="134375" y="13967"/>
                  <a:pt x="145203" y="14974"/>
                  <a:pt x="156031" y="17721"/>
                </a:cubicBezTo>
                <a:cubicBezTo>
                  <a:pt x="156543" y="13030"/>
                  <a:pt x="157067" y="8351"/>
                  <a:pt x="157579" y="3660"/>
                </a:cubicBezTo>
                <a:cubicBezTo>
                  <a:pt x="146839" y="991"/>
                  <a:pt x="136098" y="0"/>
                  <a:pt x="125359" y="0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0"/>
          <p:cNvSpPr/>
          <p:nvPr/>
        </p:nvSpPr>
        <p:spPr>
          <a:xfrm>
            <a:off x="3769260" y="2738606"/>
            <a:ext cx="1651556" cy="230565"/>
          </a:xfrm>
          <a:custGeom>
            <a:avLst/>
            <a:gdLst/>
            <a:ahLst/>
            <a:cxnLst/>
            <a:rect l="l" t="t" r="r" b="b"/>
            <a:pathLst>
              <a:path w="154485" h="20999" extrusionOk="0">
                <a:moveTo>
                  <a:pt x="122000" y="1"/>
                </a:moveTo>
                <a:cubicBezTo>
                  <a:pt x="92162" y="1"/>
                  <a:pt x="62324" y="7652"/>
                  <a:pt x="32485" y="7652"/>
                </a:cubicBezTo>
                <a:cubicBezTo>
                  <a:pt x="21657" y="7652"/>
                  <a:pt x="10829" y="6644"/>
                  <a:pt x="1" y="3898"/>
                </a:cubicBezTo>
                <a:lnTo>
                  <a:pt x="1" y="3898"/>
                </a:lnTo>
                <a:lnTo>
                  <a:pt x="1549" y="17149"/>
                </a:lnTo>
                <a:cubicBezTo>
                  <a:pt x="12466" y="19975"/>
                  <a:pt x="23384" y="20998"/>
                  <a:pt x="34303" y="20998"/>
                </a:cubicBezTo>
                <a:cubicBezTo>
                  <a:pt x="62929" y="20998"/>
                  <a:pt x="91557" y="13967"/>
                  <a:pt x="120183" y="13967"/>
                </a:cubicBezTo>
                <a:cubicBezTo>
                  <a:pt x="131101" y="13967"/>
                  <a:pt x="142019" y="14990"/>
                  <a:pt x="152937" y="17816"/>
                </a:cubicBezTo>
                <a:cubicBezTo>
                  <a:pt x="153461" y="13125"/>
                  <a:pt x="153972" y="8446"/>
                  <a:pt x="154484" y="3755"/>
                </a:cubicBezTo>
                <a:cubicBezTo>
                  <a:pt x="143656" y="1008"/>
                  <a:pt x="132828" y="1"/>
                  <a:pt x="122000" y="1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0"/>
          <p:cNvSpPr/>
          <p:nvPr/>
        </p:nvSpPr>
        <p:spPr>
          <a:xfrm>
            <a:off x="3785809" y="2881261"/>
            <a:ext cx="1618458" cy="230545"/>
          </a:xfrm>
          <a:custGeom>
            <a:avLst/>
            <a:gdLst/>
            <a:ahLst/>
            <a:cxnLst/>
            <a:rect l="l" t="t" r="r" b="b"/>
            <a:pathLst>
              <a:path w="151389" h="20376" extrusionOk="0">
                <a:moveTo>
                  <a:pt x="118635" y="0"/>
                </a:moveTo>
                <a:cubicBezTo>
                  <a:pt x="90009" y="0"/>
                  <a:pt x="61381" y="7031"/>
                  <a:pt x="32755" y="7031"/>
                </a:cubicBezTo>
                <a:cubicBezTo>
                  <a:pt x="21836" y="7031"/>
                  <a:pt x="10918" y="6008"/>
                  <a:pt x="1" y="3182"/>
                </a:cubicBezTo>
                <a:lnTo>
                  <a:pt x="1" y="3182"/>
                </a:lnTo>
                <a:cubicBezTo>
                  <a:pt x="513" y="7588"/>
                  <a:pt x="1025" y="12005"/>
                  <a:pt x="1548" y="16422"/>
                </a:cubicBezTo>
                <a:cubicBezTo>
                  <a:pt x="12570" y="19337"/>
                  <a:pt x="23591" y="20376"/>
                  <a:pt x="34612" y="20376"/>
                </a:cubicBezTo>
                <a:cubicBezTo>
                  <a:pt x="62004" y="20376"/>
                  <a:pt x="89397" y="13957"/>
                  <a:pt x="116789" y="13957"/>
                </a:cubicBezTo>
                <a:cubicBezTo>
                  <a:pt x="127810" y="13957"/>
                  <a:pt x="138831" y="14996"/>
                  <a:pt x="149853" y="17910"/>
                </a:cubicBezTo>
                <a:cubicBezTo>
                  <a:pt x="150365" y="13219"/>
                  <a:pt x="150877" y="8540"/>
                  <a:pt x="151389" y="3849"/>
                </a:cubicBezTo>
                <a:cubicBezTo>
                  <a:pt x="140471" y="1023"/>
                  <a:pt x="129553" y="0"/>
                  <a:pt x="118635" y="0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0"/>
          <p:cNvSpPr/>
          <p:nvPr/>
        </p:nvSpPr>
        <p:spPr>
          <a:xfrm>
            <a:off x="3802230" y="3028354"/>
            <a:ext cx="1585616" cy="226230"/>
          </a:xfrm>
          <a:custGeom>
            <a:avLst/>
            <a:gdLst/>
            <a:ahLst/>
            <a:cxnLst/>
            <a:rect l="l" t="t" r="r" b="b"/>
            <a:pathLst>
              <a:path w="148317" h="19776" extrusionOk="0">
                <a:moveTo>
                  <a:pt x="115253" y="1"/>
                </a:moveTo>
                <a:cubicBezTo>
                  <a:pt x="87860" y="1"/>
                  <a:pt x="60467" y="6420"/>
                  <a:pt x="33071" y="6420"/>
                </a:cubicBezTo>
                <a:cubicBezTo>
                  <a:pt x="22048" y="6420"/>
                  <a:pt x="11024" y="5381"/>
                  <a:pt x="1" y="2466"/>
                </a:cubicBezTo>
                <a:lnTo>
                  <a:pt x="1" y="2466"/>
                </a:lnTo>
                <a:cubicBezTo>
                  <a:pt x="524" y="6883"/>
                  <a:pt x="1036" y="11289"/>
                  <a:pt x="1548" y="15706"/>
                </a:cubicBezTo>
                <a:cubicBezTo>
                  <a:pt x="12685" y="18719"/>
                  <a:pt x="23821" y="19775"/>
                  <a:pt x="34957" y="19775"/>
                </a:cubicBezTo>
                <a:cubicBezTo>
                  <a:pt x="61100" y="19775"/>
                  <a:pt x="87241" y="13953"/>
                  <a:pt x="113384" y="13953"/>
                </a:cubicBezTo>
                <a:cubicBezTo>
                  <a:pt x="124512" y="13953"/>
                  <a:pt x="135640" y="15008"/>
                  <a:pt x="146769" y="18016"/>
                </a:cubicBezTo>
                <a:cubicBezTo>
                  <a:pt x="147281" y="13325"/>
                  <a:pt x="147793" y="8645"/>
                  <a:pt x="148317" y="3954"/>
                </a:cubicBezTo>
                <a:cubicBezTo>
                  <a:pt x="137295" y="1040"/>
                  <a:pt x="126274" y="1"/>
                  <a:pt x="115253" y="1"/>
                </a:cubicBezTo>
                <a:close/>
              </a:path>
            </a:pathLst>
          </a:custGeom>
          <a:solidFill>
            <a:srgbClr val="FBC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0"/>
          <p:cNvSpPr/>
          <p:nvPr/>
        </p:nvSpPr>
        <p:spPr>
          <a:xfrm>
            <a:off x="3603159" y="2316389"/>
            <a:ext cx="192935" cy="148430"/>
          </a:xfrm>
          <a:custGeom>
            <a:avLst/>
            <a:gdLst/>
            <a:ahLst/>
            <a:cxnLst/>
            <a:rect l="l" t="t" r="r" b="b"/>
            <a:pathLst>
              <a:path w="18047" h="13884" extrusionOk="0">
                <a:moveTo>
                  <a:pt x="12148" y="1"/>
                </a:moveTo>
                <a:cubicBezTo>
                  <a:pt x="11292" y="1"/>
                  <a:pt x="10107" y="1489"/>
                  <a:pt x="8382" y="2918"/>
                </a:cubicBezTo>
                <a:cubicBezTo>
                  <a:pt x="8162" y="2930"/>
                  <a:pt x="7874" y="2935"/>
                  <a:pt x="7537" y="2935"/>
                </a:cubicBezTo>
                <a:cubicBezTo>
                  <a:pt x="5452" y="2935"/>
                  <a:pt x="1486" y="2738"/>
                  <a:pt x="0" y="2656"/>
                </a:cubicBezTo>
                <a:lnTo>
                  <a:pt x="0" y="2656"/>
                </a:lnTo>
                <a:lnTo>
                  <a:pt x="1477" y="13860"/>
                </a:lnTo>
                <a:cubicBezTo>
                  <a:pt x="2108" y="13876"/>
                  <a:pt x="2718" y="13883"/>
                  <a:pt x="3303" y="13883"/>
                </a:cubicBezTo>
                <a:cubicBezTo>
                  <a:pt x="6102" y="13883"/>
                  <a:pt x="8313" y="13718"/>
                  <a:pt x="9466" y="13610"/>
                </a:cubicBezTo>
                <a:cubicBezTo>
                  <a:pt x="14713" y="12613"/>
                  <a:pt x="15694" y="10833"/>
                  <a:pt x="14014" y="10833"/>
                </a:cubicBezTo>
                <a:cubicBezTo>
                  <a:pt x="13807" y="10833"/>
                  <a:pt x="13560" y="10860"/>
                  <a:pt x="13276" y="10919"/>
                </a:cubicBezTo>
                <a:cubicBezTo>
                  <a:pt x="16261" y="9756"/>
                  <a:pt x="16460" y="8201"/>
                  <a:pt x="14791" y="8201"/>
                </a:cubicBezTo>
                <a:cubicBezTo>
                  <a:pt x="14529" y="8201"/>
                  <a:pt x="14221" y="8239"/>
                  <a:pt x="13871" y="8323"/>
                </a:cubicBezTo>
                <a:cubicBezTo>
                  <a:pt x="16661" y="7350"/>
                  <a:pt x="17963" y="5602"/>
                  <a:pt x="15024" y="5602"/>
                </a:cubicBezTo>
                <a:cubicBezTo>
                  <a:pt x="14924" y="5602"/>
                  <a:pt x="14820" y="5604"/>
                  <a:pt x="14710" y="5608"/>
                </a:cubicBezTo>
                <a:lnTo>
                  <a:pt x="14710" y="5608"/>
                </a:lnTo>
                <a:cubicBezTo>
                  <a:pt x="17367" y="5289"/>
                  <a:pt x="18046" y="3001"/>
                  <a:pt x="11898" y="3001"/>
                </a:cubicBezTo>
                <a:cubicBezTo>
                  <a:pt x="11853" y="3001"/>
                  <a:pt x="11809" y="3001"/>
                  <a:pt x="11764" y="3001"/>
                </a:cubicBezTo>
                <a:cubicBezTo>
                  <a:pt x="12192" y="1072"/>
                  <a:pt x="13157" y="37"/>
                  <a:pt x="12168" y="1"/>
                </a:cubicBezTo>
                <a:cubicBezTo>
                  <a:pt x="12162" y="1"/>
                  <a:pt x="12155" y="1"/>
                  <a:pt x="12148" y="1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0"/>
          <p:cNvSpPr/>
          <p:nvPr/>
        </p:nvSpPr>
        <p:spPr>
          <a:xfrm>
            <a:off x="5396622" y="2322216"/>
            <a:ext cx="192583" cy="143961"/>
          </a:xfrm>
          <a:custGeom>
            <a:avLst/>
            <a:gdLst/>
            <a:ahLst/>
            <a:cxnLst/>
            <a:rect l="l" t="t" r="r" b="b"/>
            <a:pathLst>
              <a:path w="18014" h="13466" extrusionOk="0">
                <a:moveTo>
                  <a:pt x="5786" y="0"/>
                </a:moveTo>
                <a:cubicBezTo>
                  <a:pt x="5762" y="0"/>
                  <a:pt x="5738" y="1"/>
                  <a:pt x="5714" y="4"/>
                </a:cubicBezTo>
                <a:cubicBezTo>
                  <a:pt x="4726" y="87"/>
                  <a:pt x="5750" y="1063"/>
                  <a:pt x="6286" y="2956"/>
                </a:cubicBezTo>
                <a:cubicBezTo>
                  <a:pt x="0" y="3291"/>
                  <a:pt x="798" y="5565"/>
                  <a:pt x="3474" y="5738"/>
                </a:cubicBezTo>
                <a:lnTo>
                  <a:pt x="3474" y="5738"/>
                </a:lnTo>
                <a:cubicBezTo>
                  <a:pt x="156" y="5802"/>
                  <a:pt x="1549" y="7561"/>
                  <a:pt x="4476" y="8397"/>
                </a:cubicBezTo>
                <a:cubicBezTo>
                  <a:pt x="4194" y="8346"/>
                  <a:pt x="3940" y="8322"/>
                  <a:pt x="3717" y="8322"/>
                </a:cubicBezTo>
                <a:cubicBezTo>
                  <a:pt x="1876" y="8322"/>
                  <a:pt x="2082" y="9938"/>
                  <a:pt x="5214" y="10957"/>
                </a:cubicBezTo>
                <a:cubicBezTo>
                  <a:pt x="4993" y="10924"/>
                  <a:pt x="4795" y="10908"/>
                  <a:pt x="4622" y="10908"/>
                </a:cubicBezTo>
                <a:cubicBezTo>
                  <a:pt x="2750" y="10908"/>
                  <a:pt x="3731" y="12714"/>
                  <a:pt x="9179" y="13422"/>
                </a:cubicBezTo>
                <a:cubicBezTo>
                  <a:pt x="9716" y="13445"/>
                  <a:pt x="10477" y="13466"/>
                  <a:pt x="11416" y="13466"/>
                </a:cubicBezTo>
                <a:cubicBezTo>
                  <a:pt x="12934" y="13466"/>
                  <a:pt x="14917" y="13411"/>
                  <a:pt x="17168" y="13219"/>
                </a:cubicBezTo>
                <a:lnTo>
                  <a:pt x="18013" y="1956"/>
                </a:lnTo>
                <a:lnTo>
                  <a:pt x="18013" y="1956"/>
                </a:lnTo>
                <a:cubicBezTo>
                  <a:pt x="16299" y="2147"/>
                  <a:pt x="11239" y="2682"/>
                  <a:pt x="9655" y="2694"/>
                </a:cubicBezTo>
                <a:cubicBezTo>
                  <a:pt x="7885" y="1387"/>
                  <a:pt x="6631" y="0"/>
                  <a:pt x="5786" y="0"/>
                </a:cubicBezTo>
                <a:close/>
              </a:path>
            </a:pathLst>
          </a:custGeom>
          <a:solidFill>
            <a:srgbClr val="613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30"/>
          <p:cNvSpPr/>
          <p:nvPr/>
        </p:nvSpPr>
        <p:spPr>
          <a:xfrm>
            <a:off x="532150" y="785499"/>
            <a:ext cx="2516100" cy="3456600"/>
          </a:xfrm>
          <a:prstGeom prst="roundRect">
            <a:avLst>
              <a:gd name="adj" fmla="val 16667"/>
            </a:avLst>
          </a:pr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30"/>
          <p:cNvSpPr txBox="1"/>
          <p:nvPr/>
        </p:nvSpPr>
        <p:spPr>
          <a:xfrm>
            <a:off x="551500" y="1441050"/>
            <a:ext cx="23085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Compra fàcil i ràpida des de casa (on line  o per telèfon).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Porten els llibres a casa. 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Responen i resolen les demandes amb rapidesa. 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Els preus són raonables.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L’esforç de l’AMPA i l’INS per a tenir aquest servei de reutilització de llibres és també raonable.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Nou enllaç personalitzat:  http://microsites.iddink.es/CA/125_institut_taradell    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049" name="Google Shape;2049;p30"/>
          <p:cNvSpPr txBox="1"/>
          <p:nvPr/>
        </p:nvSpPr>
        <p:spPr>
          <a:xfrm>
            <a:off x="720400" y="914124"/>
            <a:ext cx="2139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Punts forts</a:t>
            </a:r>
            <a:endParaRPr sz="1700" b="1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0" name="Google Shape;2050;p30"/>
          <p:cNvSpPr/>
          <p:nvPr/>
        </p:nvSpPr>
        <p:spPr>
          <a:xfrm>
            <a:off x="5901775" y="826349"/>
            <a:ext cx="2516100" cy="3456600"/>
          </a:xfrm>
          <a:prstGeom prst="roundRect">
            <a:avLst>
              <a:gd name="adj" fmla="val 16667"/>
            </a:avLst>
          </a:pr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0"/>
          <p:cNvSpPr txBox="1"/>
          <p:nvPr/>
        </p:nvSpPr>
        <p:spPr>
          <a:xfrm>
            <a:off x="5921125" y="1481900"/>
            <a:ext cx="23085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Està sobre la taula la proposta de canvi d’empresa, per estudiar altres possibilitats. 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Char char="●"/>
            </a:pPr>
            <a:r>
              <a:rPr lang="es"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Eines més digitalitzades</a:t>
            </a: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052" name="Google Shape;2052;p30"/>
          <p:cNvSpPr txBox="1"/>
          <p:nvPr/>
        </p:nvSpPr>
        <p:spPr>
          <a:xfrm>
            <a:off x="6090025" y="954974"/>
            <a:ext cx="2139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A millorar</a:t>
            </a:r>
            <a:endParaRPr sz="1700" b="1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3449767" y="2587047"/>
            <a:ext cx="23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L’AFA som tots!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31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Com ens organitzem?</a:t>
            </a:r>
            <a:endParaRPr sz="3600"/>
          </a:p>
        </p:txBody>
      </p:sp>
      <p:grpSp>
        <p:nvGrpSpPr>
          <p:cNvPr id="2059" name="Google Shape;2059;p31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060" name="Google Shape;2060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080" name="Google Shape;2080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2081" name="Google Shape;2081;p31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082" name="Google Shape;2082;p31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31"/>
          <p:cNvSpPr/>
          <p:nvPr/>
        </p:nvSpPr>
        <p:spPr>
          <a:xfrm flipH="1">
            <a:off x="6372808" y="3478873"/>
            <a:ext cx="259214" cy="259450"/>
          </a:xfrm>
          <a:custGeom>
            <a:avLst/>
            <a:gdLst/>
            <a:ahLst/>
            <a:cxnLst/>
            <a:rect l="l" t="t" r="r" b="b"/>
            <a:pathLst>
              <a:path w="12086" h="12097" extrusionOk="0">
                <a:moveTo>
                  <a:pt x="6049" y="0"/>
                </a:moveTo>
                <a:cubicBezTo>
                  <a:pt x="2703" y="0"/>
                  <a:pt x="0" y="2715"/>
                  <a:pt x="0" y="6048"/>
                </a:cubicBezTo>
                <a:cubicBezTo>
                  <a:pt x="0" y="9394"/>
                  <a:pt x="2703" y="12097"/>
                  <a:pt x="6049" y="12097"/>
                </a:cubicBezTo>
                <a:cubicBezTo>
                  <a:pt x="9382" y="12097"/>
                  <a:pt x="12085" y="9394"/>
                  <a:pt x="12085" y="6048"/>
                </a:cubicBezTo>
                <a:cubicBezTo>
                  <a:pt x="12085" y="2715"/>
                  <a:pt x="9382" y="0"/>
                  <a:pt x="6049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1"/>
          <p:cNvSpPr/>
          <p:nvPr/>
        </p:nvSpPr>
        <p:spPr>
          <a:xfrm flipH="1">
            <a:off x="6452486" y="3463538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8" y="12431"/>
                </a:lnTo>
                <a:lnTo>
                  <a:pt x="5406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1"/>
          <p:cNvSpPr/>
          <p:nvPr/>
        </p:nvSpPr>
        <p:spPr>
          <a:xfrm flipH="1">
            <a:off x="7145283" y="3946171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25" y="96"/>
                  <a:pt x="3834" y="2989"/>
                  <a:pt x="2739" y="4799"/>
                </a:cubicBezTo>
                <a:cubicBezTo>
                  <a:pt x="1655" y="6608"/>
                  <a:pt x="0" y="6775"/>
                  <a:pt x="0" y="6775"/>
                </a:cubicBezTo>
                <a:lnTo>
                  <a:pt x="1750" y="17026"/>
                </a:lnTo>
                <a:lnTo>
                  <a:pt x="2512" y="16895"/>
                </a:lnTo>
                <a:cubicBezTo>
                  <a:pt x="5177" y="18349"/>
                  <a:pt x="8587" y="18613"/>
                  <a:pt x="10718" y="18613"/>
                </a:cubicBezTo>
                <a:cubicBezTo>
                  <a:pt x="11939" y="18613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1"/>
          <p:cNvSpPr/>
          <p:nvPr/>
        </p:nvSpPr>
        <p:spPr>
          <a:xfrm flipH="1">
            <a:off x="7376122" y="4063896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96" y="0"/>
                </a:moveTo>
                <a:lnTo>
                  <a:pt x="0" y="274"/>
                </a:lnTo>
                <a:lnTo>
                  <a:pt x="2203" y="13180"/>
                </a:lnTo>
                <a:lnTo>
                  <a:pt x="3787" y="12907"/>
                </a:lnTo>
                <a:lnTo>
                  <a:pt x="1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1"/>
          <p:cNvSpPr/>
          <p:nvPr/>
        </p:nvSpPr>
        <p:spPr>
          <a:xfrm flipH="1">
            <a:off x="7405484" y="4042191"/>
            <a:ext cx="1738513" cy="652454"/>
          </a:xfrm>
          <a:custGeom>
            <a:avLst/>
            <a:gdLst/>
            <a:ahLst/>
            <a:cxnLst/>
            <a:rect l="l" t="t" r="r" b="b"/>
            <a:pathLst>
              <a:path w="81059" h="30421" extrusionOk="0">
                <a:moveTo>
                  <a:pt x="78427" y="0"/>
                </a:moveTo>
                <a:lnTo>
                  <a:pt x="1" y="14669"/>
                </a:lnTo>
                <a:lnTo>
                  <a:pt x="1" y="30421"/>
                </a:lnTo>
                <a:lnTo>
                  <a:pt x="81058" y="15455"/>
                </a:lnTo>
                <a:lnTo>
                  <a:pt x="78427" y="0"/>
                </a:ln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1"/>
          <p:cNvSpPr/>
          <p:nvPr/>
        </p:nvSpPr>
        <p:spPr>
          <a:xfrm flipH="1">
            <a:off x="7439200" y="4314661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88" y="0"/>
                </a:moveTo>
                <a:cubicBezTo>
                  <a:pt x="441" y="0"/>
                  <a:pt x="0" y="441"/>
                  <a:pt x="0" y="976"/>
                </a:cubicBezTo>
                <a:cubicBezTo>
                  <a:pt x="0" y="1524"/>
                  <a:pt x="441" y="1965"/>
                  <a:pt x="988" y="1965"/>
                </a:cubicBezTo>
                <a:cubicBezTo>
                  <a:pt x="1524" y="1965"/>
                  <a:pt x="1965" y="1524"/>
                  <a:pt x="1965" y="976"/>
                </a:cubicBezTo>
                <a:cubicBezTo>
                  <a:pt x="1965" y="441"/>
                  <a:pt x="1524" y="0"/>
                  <a:pt x="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1"/>
          <p:cNvSpPr/>
          <p:nvPr/>
        </p:nvSpPr>
        <p:spPr>
          <a:xfrm flipH="1">
            <a:off x="7019901" y="3900359"/>
            <a:ext cx="230861" cy="484456"/>
          </a:xfrm>
          <a:custGeom>
            <a:avLst/>
            <a:gdLst/>
            <a:ahLst/>
            <a:cxnLst/>
            <a:rect l="l" t="t" r="r" b="b"/>
            <a:pathLst>
              <a:path w="10764" h="22588" extrusionOk="0">
                <a:moveTo>
                  <a:pt x="5393" y="1"/>
                </a:moveTo>
                <a:cubicBezTo>
                  <a:pt x="5275" y="1"/>
                  <a:pt x="5157" y="10"/>
                  <a:pt x="5037" y="29"/>
                </a:cubicBezTo>
                <a:lnTo>
                  <a:pt x="1977" y="553"/>
                </a:lnTo>
                <a:cubicBezTo>
                  <a:pt x="798" y="755"/>
                  <a:pt x="1" y="1886"/>
                  <a:pt x="203" y="3065"/>
                </a:cubicBezTo>
                <a:lnTo>
                  <a:pt x="3215" y="20770"/>
                </a:lnTo>
                <a:cubicBezTo>
                  <a:pt x="3396" y="21836"/>
                  <a:pt x="4313" y="22587"/>
                  <a:pt x="5357" y="22587"/>
                </a:cubicBezTo>
                <a:cubicBezTo>
                  <a:pt x="5479" y="22587"/>
                  <a:pt x="5603" y="22577"/>
                  <a:pt x="5727" y="22556"/>
                </a:cubicBezTo>
                <a:lnTo>
                  <a:pt x="8787" y="22032"/>
                </a:lnTo>
                <a:cubicBezTo>
                  <a:pt x="9966" y="21829"/>
                  <a:pt x="10764" y="20710"/>
                  <a:pt x="10561" y="19520"/>
                </a:cubicBezTo>
                <a:lnTo>
                  <a:pt x="7549" y="1815"/>
                </a:lnTo>
                <a:cubicBezTo>
                  <a:pt x="7367" y="744"/>
                  <a:pt x="6443" y="1"/>
                  <a:pt x="5393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1"/>
          <p:cNvSpPr/>
          <p:nvPr/>
        </p:nvSpPr>
        <p:spPr>
          <a:xfrm flipH="1">
            <a:off x="7194569" y="3618796"/>
            <a:ext cx="259193" cy="259214"/>
          </a:xfrm>
          <a:custGeom>
            <a:avLst/>
            <a:gdLst/>
            <a:ahLst/>
            <a:cxnLst/>
            <a:rect l="l" t="t" r="r" b="b"/>
            <a:pathLst>
              <a:path w="12085" h="12086" extrusionOk="0">
                <a:moveTo>
                  <a:pt x="6048" y="1"/>
                </a:moveTo>
                <a:cubicBezTo>
                  <a:pt x="2703" y="1"/>
                  <a:pt x="0" y="2703"/>
                  <a:pt x="0" y="6049"/>
                </a:cubicBezTo>
                <a:cubicBezTo>
                  <a:pt x="0" y="9383"/>
                  <a:pt x="2703" y="12086"/>
                  <a:pt x="6048" y="12086"/>
                </a:cubicBezTo>
                <a:cubicBezTo>
                  <a:pt x="9382" y="12086"/>
                  <a:pt x="12085" y="9383"/>
                  <a:pt x="12085" y="6049"/>
                </a:cubicBezTo>
                <a:cubicBezTo>
                  <a:pt x="12085" y="2703"/>
                  <a:pt x="9382" y="1"/>
                  <a:pt x="6048" y="1"/>
                </a:cubicBez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1"/>
          <p:cNvSpPr/>
          <p:nvPr/>
        </p:nvSpPr>
        <p:spPr>
          <a:xfrm flipH="1">
            <a:off x="6436658" y="3210672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088" y="0"/>
                </a:moveTo>
                <a:cubicBezTo>
                  <a:pt x="1980" y="0"/>
                  <a:pt x="1872" y="9"/>
                  <a:pt x="1762" y="27"/>
                </a:cubicBezTo>
                <a:cubicBezTo>
                  <a:pt x="702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1" y="37089"/>
                  <a:pt x="6922" y="37762"/>
                  <a:pt x="7854" y="37762"/>
                </a:cubicBezTo>
                <a:cubicBezTo>
                  <a:pt x="7961" y="37762"/>
                  <a:pt x="8070" y="37753"/>
                  <a:pt x="8180" y="37734"/>
                </a:cubicBezTo>
                <a:cubicBezTo>
                  <a:pt x="9239" y="37556"/>
                  <a:pt x="9954" y="36544"/>
                  <a:pt x="9763" y="35496"/>
                </a:cubicBezTo>
                <a:lnTo>
                  <a:pt x="4012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006D8C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1"/>
          <p:cNvSpPr/>
          <p:nvPr/>
        </p:nvSpPr>
        <p:spPr>
          <a:xfrm flipH="1">
            <a:off x="7062024" y="3544331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8" y="0"/>
                </a:moveTo>
                <a:cubicBezTo>
                  <a:pt x="8976" y="0"/>
                  <a:pt x="8853" y="11"/>
                  <a:pt x="8728" y="32"/>
                </a:cubicBezTo>
                <a:lnTo>
                  <a:pt x="1989" y="1187"/>
                </a:lnTo>
                <a:cubicBezTo>
                  <a:pt x="799" y="1389"/>
                  <a:pt x="1" y="2508"/>
                  <a:pt x="203" y="3699"/>
                </a:cubicBezTo>
                <a:lnTo>
                  <a:pt x="2192" y="15343"/>
                </a:lnTo>
                <a:cubicBezTo>
                  <a:pt x="2373" y="16399"/>
                  <a:pt x="3289" y="17149"/>
                  <a:pt x="4334" y="17149"/>
                </a:cubicBezTo>
                <a:cubicBezTo>
                  <a:pt x="4456" y="17149"/>
                  <a:pt x="4579" y="17138"/>
                  <a:pt x="4704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29" y="13462"/>
                </a:cubicBezTo>
                <a:lnTo>
                  <a:pt x="11240" y="1818"/>
                </a:lnTo>
                <a:cubicBezTo>
                  <a:pt x="11059" y="752"/>
                  <a:pt x="10143" y="0"/>
                  <a:pt x="9098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1"/>
          <p:cNvSpPr/>
          <p:nvPr/>
        </p:nvSpPr>
        <p:spPr>
          <a:xfrm flipH="1">
            <a:off x="6522705" y="3259508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89" y="26742"/>
                </a:lnTo>
                <a:cubicBezTo>
                  <a:pt x="1989" y="26742"/>
                  <a:pt x="2564" y="26698"/>
                  <a:pt x="3579" y="26698"/>
                </a:cubicBezTo>
                <a:cubicBezTo>
                  <a:pt x="7533" y="26698"/>
                  <a:pt x="18153" y="27362"/>
                  <a:pt x="27325" y="33862"/>
                </a:cubicBezTo>
                <a:lnTo>
                  <a:pt x="24444" y="16931"/>
                </a:lnTo>
                <a:lnTo>
                  <a:pt x="21563" y="1"/>
                </a:ln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1"/>
          <p:cNvSpPr/>
          <p:nvPr/>
        </p:nvSpPr>
        <p:spPr>
          <a:xfrm flipH="1">
            <a:off x="7164950" y="3810580"/>
            <a:ext cx="142755" cy="48021"/>
          </a:xfrm>
          <a:custGeom>
            <a:avLst/>
            <a:gdLst/>
            <a:ahLst/>
            <a:cxnLst/>
            <a:rect l="l" t="t" r="r" b="b"/>
            <a:pathLst>
              <a:path w="6656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0" y="1631"/>
                </a:lnTo>
                <a:lnTo>
                  <a:pt x="108" y="2239"/>
                </a:lnTo>
                <a:lnTo>
                  <a:pt x="5906" y="1262"/>
                </a:lnTo>
                <a:cubicBezTo>
                  <a:pt x="6358" y="1179"/>
                  <a:pt x="6656" y="750"/>
                  <a:pt x="6585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1"/>
          <p:cNvSpPr/>
          <p:nvPr/>
        </p:nvSpPr>
        <p:spPr>
          <a:xfrm flipH="1">
            <a:off x="7181529" y="3718399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54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1"/>
                </a:lnTo>
                <a:lnTo>
                  <a:pt x="96" y="2239"/>
                </a:lnTo>
                <a:lnTo>
                  <a:pt x="5894" y="1262"/>
                </a:lnTo>
                <a:cubicBezTo>
                  <a:pt x="6346" y="1179"/>
                  <a:pt x="6644" y="750"/>
                  <a:pt x="6573" y="298"/>
                </a:cubicBezTo>
                <a:cubicBezTo>
                  <a:pt x="6549" y="191"/>
                  <a:pt x="6513" y="95"/>
                  <a:pt x="645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1"/>
          <p:cNvSpPr/>
          <p:nvPr/>
        </p:nvSpPr>
        <p:spPr>
          <a:xfrm flipH="1">
            <a:off x="7196349" y="3625188"/>
            <a:ext cx="142776" cy="48278"/>
          </a:xfrm>
          <a:custGeom>
            <a:avLst/>
            <a:gdLst/>
            <a:ahLst/>
            <a:cxnLst/>
            <a:rect l="l" t="t" r="r" b="b"/>
            <a:pathLst>
              <a:path w="6657" h="2251" extrusionOk="0">
                <a:moveTo>
                  <a:pt x="6466" y="0"/>
                </a:moveTo>
                <a:cubicBezTo>
                  <a:pt x="6395" y="322"/>
                  <a:pt x="6133" y="584"/>
                  <a:pt x="5787" y="643"/>
                </a:cubicBezTo>
                <a:lnTo>
                  <a:pt x="1" y="1632"/>
                </a:lnTo>
                <a:lnTo>
                  <a:pt x="96" y="2251"/>
                </a:lnTo>
                <a:lnTo>
                  <a:pt x="5895" y="1262"/>
                </a:lnTo>
                <a:cubicBezTo>
                  <a:pt x="6347" y="1179"/>
                  <a:pt x="6657" y="750"/>
                  <a:pt x="6573" y="298"/>
                </a:cubicBezTo>
                <a:cubicBezTo>
                  <a:pt x="6561" y="191"/>
                  <a:pt x="6514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1"/>
          <p:cNvSpPr/>
          <p:nvPr/>
        </p:nvSpPr>
        <p:spPr>
          <a:xfrm flipH="1">
            <a:off x="7086796" y="3885389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58" y="1"/>
                </a:moveTo>
                <a:lnTo>
                  <a:pt x="0" y="1251"/>
                </a:lnTo>
                <a:lnTo>
                  <a:pt x="536" y="4370"/>
                </a:lnTo>
                <a:lnTo>
                  <a:pt x="7882" y="3120"/>
                </a:lnTo>
                <a:lnTo>
                  <a:pt x="7358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1"/>
          <p:cNvSpPr/>
          <p:nvPr/>
        </p:nvSpPr>
        <p:spPr>
          <a:xfrm flipH="1">
            <a:off x="7098034" y="3931265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8"/>
                </a:lnTo>
                <a:cubicBezTo>
                  <a:pt x="465" y="1374"/>
                  <a:pt x="1" y="1886"/>
                  <a:pt x="132" y="2839"/>
                </a:cubicBezTo>
                <a:lnTo>
                  <a:pt x="215" y="3208"/>
                </a:lnTo>
                <a:cubicBezTo>
                  <a:pt x="336" y="4079"/>
                  <a:pt x="162" y="4817"/>
                  <a:pt x="883" y="4817"/>
                </a:cubicBezTo>
                <a:cubicBezTo>
                  <a:pt x="940" y="4817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49" y="1481"/>
                </a:cubicBezTo>
                <a:cubicBezTo>
                  <a:pt x="7930" y="621"/>
                  <a:pt x="7183" y="0"/>
                  <a:pt x="6337" y="0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31"/>
          <p:cNvSpPr/>
          <p:nvPr/>
        </p:nvSpPr>
        <p:spPr>
          <a:xfrm flipH="1">
            <a:off x="6971880" y="4084486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69" y="326"/>
                  <a:pt x="0" y="1314"/>
                  <a:pt x="71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501" y="4089"/>
                  <a:pt x="8370" y="3100"/>
                  <a:pt x="8299" y="1957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31"/>
          <p:cNvSpPr/>
          <p:nvPr/>
        </p:nvSpPr>
        <p:spPr>
          <a:xfrm flipH="1">
            <a:off x="6996909" y="3996637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8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6"/>
                  <a:pt x="0" y="1315"/>
                  <a:pt x="72" y="2458"/>
                </a:cubicBezTo>
                <a:cubicBezTo>
                  <a:pt x="140" y="3568"/>
                  <a:pt x="1057" y="4414"/>
                  <a:pt x="2154" y="4414"/>
                </a:cubicBezTo>
                <a:cubicBezTo>
                  <a:pt x="2198" y="4414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46"/>
                </a:cubicBezTo>
                <a:cubicBezTo>
                  <a:pt x="8230" y="847"/>
                  <a:pt x="7314" y="1"/>
                  <a:pt x="6228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31"/>
          <p:cNvSpPr/>
          <p:nvPr/>
        </p:nvSpPr>
        <p:spPr>
          <a:xfrm flipH="1">
            <a:off x="6977499" y="4175895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49" y="2"/>
                  <a:pt x="5406" y="5"/>
                </a:cubicBezTo>
                <a:lnTo>
                  <a:pt x="1798" y="219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59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0"/>
                </a:cubicBezTo>
                <a:lnTo>
                  <a:pt x="5632" y="3684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31"/>
          <p:cNvSpPr/>
          <p:nvPr/>
        </p:nvSpPr>
        <p:spPr>
          <a:xfrm flipH="1">
            <a:off x="6996137" y="4259948"/>
            <a:ext cx="139966" cy="73951"/>
          </a:xfrm>
          <a:custGeom>
            <a:avLst/>
            <a:gdLst/>
            <a:ahLst/>
            <a:cxnLst/>
            <a:rect l="l" t="t" r="r" b="b"/>
            <a:pathLst>
              <a:path w="6526" h="3448" extrusionOk="0">
                <a:moveTo>
                  <a:pt x="4839" y="1"/>
                </a:moveTo>
                <a:cubicBezTo>
                  <a:pt x="4810" y="1"/>
                  <a:pt x="4781" y="2"/>
                  <a:pt x="4751" y="3"/>
                </a:cubicBezTo>
                <a:lnTo>
                  <a:pt x="1572" y="206"/>
                </a:lnTo>
                <a:cubicBezTo>
                  <a:pt x="679" y="253"/>
                  <a:pt x="0" y="1027"/>
                  <a:pt x="48" y="1932"/>
                </a:cubicBezTo>
                <a:cubicBezTo>
                  <a:pt x="105" y="2788"/>
                  <a:pt x="819" y="3448"/>
                  <a:pt x="1665" y="3448"/>
                </a:cubicBezTo>
                <a:cubicBezTo>
                  <a:pt x="1702" y="3448"/>
                  <a:pt x="1738" y="3447"/>
                  <a:pt x="1774" y="3444"/>
                </a:cubicBezTo>
                <a:lnTo>
                  <a:pt x="4953" y="3254"/>
                </a:lnTo>
                <a:cubicBezTo>
                  <a:pt x="5846" y="3194"/>
                  <a:pt x="6525" y="2420"/>
                  <a:pt x="6477" y="1527"/>
                </a:cubicBezTo>
                <a:cubicBezTo>
                  <a:pt x="6420" y="664"/>
                  <a:pt x="5695" y="1"/>
                  <a:pt x="4839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Per què una AFA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 a l’INS?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242" name="Google Shape;242;p14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43" name="Google Shape;243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65" name="Google Shape;265;p14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4"/>
          <p:cNvSpPr/>
          <p:nvPr/>
        </p:nvSpPr>
        <p:spPr>
          <a:xfrm flipH="1">
            <a:off x="6372808" y="3478873"/>
            <a:ext cx="259214" cy="259450"/>
          </a:xfrm>
          <a:custGeom>
            <a:avLst/>
            <a:gdLst/>
            <a:ahLst/>
            <a:cxnLst/>
            <a:rect l="l" t="t" r="r" b="b"/>
            <a:pathLst>
              <a:path w="12086" h="12097" extrusionOk="0">
                <a:moveTo>
                  <a:pt x="6049" y="0"/>
                </a:moveTo>
                <a:cubicBezTo>
                  <a:pt x="2703" y="0"/>
                  <a:pt x="0" y="2715"/>
                  <a:pt x="0" y="6048"/>
                </a:cubicBezTo>
                <a:cubicBezTo>
                  <a:pt x="0" y="9394"/>
                  <a:pt x="2703" y="12097"/>
                  <a:pt x="6049" y="12097"/>
                </a:cubicBezTo>
                <a:cubicBezTo>
                  <a:pt x="9382" y="12097"/>
                  <a:pt x="12085" y="9394"/>
                  <a:pt x="12085" y="6048"/>
                </a:cubicBezTo>
                <a:cubicBezTo>
                  <a:pt x="12085" y="2715"/>
                  <a:pt x="9382" y="0"/>
                  <a:pt x="6049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 flipH="1">
            <a:off x="6452486" y="3463538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8" y="12431"/>
                </a:lnTo>
                <a:lnTo>
                  <a:pt x="5406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4"/>
          <p:cNvSpPr/>
          <p:nvPr/>
        </p:nvSpPr>
        <p:spPr>
          <a:xfrm flipH="1">
            <a:off x="7145283" y="3946171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25" y="96"/>
                  <a:pt x="3834" y="2989"/>
                  <a:pt x="2739" y="4799"/>
                </a:cubicBezTo>
                <a:cubicBezTo>
                  <a:pt x="1655" y="6608"/>
                  <a:pt x="0" y="6775"/>
                  <a:pt x="0" y="6775"/>
                </a:cubicBezTo>
                <a:lnTo>
                  <a:pt x="1750" y="17026"/>
                </a:lnTo>
                <a:lnTo>
                  <a:pt x="2512" y="16895"/>
                </a:lnTo>
                <a:cubicBezTo>
                  <a:pt x="5177" y="18349"/>
                  <a:pt x="8587" y="18613"/>
                  <a:pt x="10718" y="18613"/>
                </a:cubicBezTo>
                <a:cubicBezTo>
                  <a:pt x="11939" y="18613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4"/>
          <p:cNvSpPr/>
          <p:nvPr/>
        </p:nvSpPr>
        <p:spPr>
          <a:xfrm flipH="1">
            <a:off x="7376122" y="4063896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96" y="0"/>
                </a:moveTo>
                <a:lnTo>
                  <a:pt x="0" y="274"/>
                </a:lnTo>
                <a:lnTo>
                  <a:pt x="2203" y="13180"/>
                </a:lnTo>
                <a:lnTo>
                  <a:pt x="3787" y="12907"/>
                </a:lnTo>
                <a:lnTo>
                  <a:pt x="1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4"/>
          <p:cNvSpPr/>
          <p:nvPr/>
        </p:nvSpPr>
        <p:spPr>
          <a:xfrm flipH="1">
            <a:off x="7405484" y="4042191"/>
            <a:ext cx="1738513" cy="652454"/>
          </a:xfrm>
          <a:custGeom>
            <a:avLst/>
            <a:gdLst/>
            <a:ahLst/>
            <a:cxnLst/>
            <a:rect l="l" t="t" r="r" b="b"/>
            <a:pathLst>
              <a:path w="81059" h="30421" extrusionOk="0">
                <a:moveTo>
                  <a:pt x="78427" y="0"/>
                </a:moveTo>
                <a:lnTo>
                  <a:pt x="1" y="14669"/>
                </a:lnTo>
                <a:lnTo>
                  <a:pt x="1" y="30421"/>
                </a:lnTo>
                <a:lnTo>
                  <a:pt x="81058" y="15455"/>
                </a:lnTo>
                <a:lnTo>
                  <a:pt x="78427" y="0"/>
                </a:ln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4"/>
          <p:cNvSpPr/>
          <p:nvPr/>
        </p:nvSpPr>
        <p:spPr>
          <a:xfrm flipH="1">
            <a:off x="7439200" y="4314661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88" y="0"/>
                </a:moveTo>
                <a:cubicBezTo>
                  <a:pt x="441" y="0"/>
                  <a:pt x="0" y="441"/>
                  <a:pt x="0" y="976"/>
                </a:cubicBezTo>
                <a:cubicBezTo>
                  <a:pt x="0" y="1524"/>
                  <a:pt x="441" y="1965"/>
                  <a:pt x="988" y="1965"/>
                </a:cubicBezTo>
                <a:cubicBezTo>
                  <a:pt x="1524" y="1965"/>
                  <a:pt x="1965" y="1524"/>
                  <a:pt x="1965" y="976"/>
                </a:cubicBezTo>
                <a:cubicBezTo>
                  <a:pt x="1965" y="441"/>
                  <a:pt x="1524" y="0"/>
                  <a:pt x="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"/>
          <p:cNvSpPr/>
          <p:nvPr/>
        </p:nvSpPr>
        <p:spPr>
          <a:xfrm flipH="1">
            <a:off x="7019901" y="3900359"/>
            <a:ext cx="230861" cy="484456"/>
          </a:xfrm>
          <a:custGeom>
            <a:avLst/>
            <a:gdLst/>
            <a:ahLst/>
            <a:cxnLst/>
            <a:rect l="l" t="t" r="r" b="b"/>
            <a:pathLst>
              <a:path w="10764" h="22588" extrusionOk="0">
                <a:moveTo>
                  <a:pt x="5393" y="1"/>
                </a:moveTo>
                <a:cubicBezTo>
                  <a:pt x="5275" y="1"/>
                  <a:pt x="5157" y="10"/>
                  <a:pt x="5037" y="29"/>
                </a:cubicBezTo>
                <a:lnTo>
                  <a:pt x="1977" y="553"/>
                </a:lnTo>
                <a:cubicBezTo>
                  <a:pt x="798" y="755"/>
                  <a:pt x="1" y="1886"/>
                  <a:pt x="203" y="3065"/>
                </a:cubicBezTo>
                <a:lnTo>
                  <a:pt x="3215" y="20770"/>
                </a:lnTo>
                <a:cubicBezTo>
                  <a:pt x="3396" y="21836"/>
                  <a:pt x="4313" y="22587"/>
                  <a:pt x="5357" y="22587"/>
                </a:cubicBezTo>
                <a:cubicBezTo>
                  <a:pt x="5479" y="22587"/>
                  <a:pt x="5603" y="22577"/>
                  <a:pt x="5727" y="22556"/>
                </a:cubicBezTo>
                <a:lnTo>
                  <a:pt x="8787" y="22032"/>
                </a:lnTo>
                <a:cubicBezTo>
                  <a:pt x="9966" y="21829"/>
                  <a:pt x="10764" y="20710"/>
                  <a:pt x="10561" y="19520"/>
                </a:cubicBezTo>
                <a:lnTo>
                  <a:pt x="7549" y="1815"/>
                </a:lnTo>
                <a:cubicBezTo>
                  <a:pt x="7367" y="744"/>
                  <a:pt x="6443" y="1"/>
                  <a:pt x="5393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"/>
          <p:cNvSpPr/>
          <p:nvPr/>
        </p:nvSpPr>
        <p:spPr>
          <a:xfrm flipH="1">
            <a:off x="7194569" y="3618796"/>
            <a:ext cx="259193" cy="259214"/>
          </a:xfrm>
          <a:custGeom>
            <a:avLst/>
            <a:gdLst/>
            <a:ahLst/>
            <a:cxnLst/>
            <a:rect l="l" t="t" r="r" b="b"/>
            <a:pathLst>
              <a:path w="12085" h="12086" extrusionOk="0">
                <a:moveTo>
                  <a:pt x="6048" y="1"/>
                </a:moveTo>
                <a:cubicBezTo>
                  <a:pt x="2703" y="1"/>
                  <a:pt x="0" y="2703"/>
                  <a:pt x="0" y="6049"/>
                </a:cubicBezTo>
                <a:cubicBezTo>
                  <a:pt x="0" y="9383"/>
                  <a:pt x="2703" y="12086"/>
                  <a:pt x="6048" y="12086"/>
                </a:cubicBezTo>
                <a:cubicBezTo>
                  <a:pt x="9382" y="12086"/>
                  <a:pt x="12085" y="9383"/>
                  <a:pt x="12085" y="6049"/>
                </a:cubicBezTo>
                <a:cubicBezTo>
                  <a:pt x="12085" y="2703"/>
                  <a:pt x="9382" y="1"/>
                  <a:pt x="6048" y="1"/>
                </a:cubicBez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 flipH="1">
            <a:off x="6436658" y="3210672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088" y="0"/>
                </a:moveTo>
                <a:cubicBezTo>
                  <a:pt x="1980" y="0"/>
                  <a:pt x="1872" y="9"/>
                  <a:pt x="1762" y="27"/>
                </a:cubicBezTo>
                <a:cubicBezTo>
                  <a:pt x="702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1" y="37089"/>
                  <a:pt x="6922" y="37762"/>
                  <a:pt x="7854" y="37762"/>
                </a:cubicBezTo>
                <a:cubicBezTo>
                  <a:pt x="7961" y="37762"/>
                  <a:pt x="8070" y="37753"/>
                  <a:pt x="8180" y="37734"/>
                </a:cubicBezTo>
                <a:cubicBezTo>
                  <a:pt x="9239" y="37556"/>
                  <a:pt x="9954" y="36544"/>
                  <a:pt x="9763" y="35496"/>
                </a:cubicBezTo>
                <a:lnTo>
                  <a:pt x="4012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006D8C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/>
          <p:nvPr/>
        </p:nvSpPr>
        <p:spPr>
          <a:xfrm flipH="1">
            <a:off x="7062024" y="3544331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8" y="0"/>
                </a:moveTo>
                <a:cubicBezTo>
                  <a:pt x="8976" y="0"/>
                  <a:pt x="8853" y="11"/>
                  <a:pt x="8728" y="32"/>
                </a:cubicBezTo>
                <a:lnTo>
                  <a:pt x="1989" y="1187"/>
                </a:lnTo>
                <a:cubicBezTo>
                  <a:pt x="799" y="1389"/>
                  <a:pt x="1" y="2508"/>
                  <a:pt x="203" y="3699"/>
                </a:cubicBezTo>
                <a:lnTo>
                  <a:pt x="2192" y="15343"/>
                </a:lnTo>
                <a:cubicBezTo>
                  <a:pt x="2373" y="16399"/>
                  <a:pt x="3289" y="17149"/>
                  <a:pt x="4334" y="17149"/>
                </a:cubicBezTo>
                <a:cubicBezTo>
                  <a:pt x="4456" y="17149"/>
                  <a:pt x="4579" y="17138"/>
                  <a:pt x="4704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29" y="13462"/>
                </a:cubicBezTo>
                <a:lnTo>
                  <a:pt x="11240" y="1818"/>
                </a:lnTo>
                <a:cubicBezTo>
                  <a:pt x="11059" y="752"/>
                  <a:pt x="10143" y="0"/>
                  <a:pt x="9098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4"/>
          <p:cNvSpPr/>
          <p:nvPr/>
        </p:nvSpPr>
        <p:spPr>
          <a:xfrm flipH="1">
            <a:off x="6522705" y="3259508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89" y="26742"/>
                </a:lnTo>
                <a:cubicBezTo>
                  <a:pt x="1989" y="26742"/>
                  <a:pt x="2564" y="26698"/>
                  <a:pt x="3579" y="26698"/>
                </a:cubicBezTo>
                <a:cubicBezTo>
                  <a:pt x="7533" y="26698"/>
                  <a:pt x="18153" y="27362"/>
                  <a:pt x="27325" y="33862"/>
                </a:cubicBezTo>
                <a:lnTo>
                  <a:pt x="24444" y="16931"/>
                </a:lnTo>
                <a:lnTo>
                  <a:pt x="21563" y="1"/>
                </a:ln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/>
          <p:nvPr/>
        </p:nvSpPr>
        <p:spPr>
          <a:xfrm flipH="1">
            <a:off x="7164950" y="3810580"/>
            <a:ext cx="142755" cy="48021"/>
          </a:xfrm>
          <a:custGeom>
            <a:avLst/>
            <a:gdLst/>
            <a:ahLst/>
            <a:cxnLst/>
            <a:rect l="l" t="t" r="r" b="b"/>
            <a:pathLst>
              <a:path w="6656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0" y="1631"/>
                </a:lnTo>
                <a:lnTo>
                  <a:pt x="108" y="2239"/>
                </a:lnTo>
                <a:lnTo>
                  <a:pt x="5906" y="1262"/>
                </a:lnTo>
                <a:cubicBezTo>
                  <a:pt x="6358" y="1179"/>
                  <a:pt x="6656" y="750"/>
                  <a:pt x="6585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"/>
          <p:cNvSpPr/>
          <p:nvPr/>
        </p:nvSpPr>
        <p:spPr>
          <a:xfrm flipH="1">
            <a:off x="7181529" y="3718399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54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1"/>
                </a:lnTo>
                <a:lnTo>
                  <a:pt x="96" y="2239"/>
                </a:lnTo>
                <a:lnTo>
                  <a:pt x="5894" y="1262"/>
                </a:lnTo>
                <a:cubicBezTo>
                  <a:pt x="6346" y="1179"/>
                  <a:pt x="6644" y="750"/>
                  <a:pt x="6573" y="298"/>
                </a:cubicBezTo>
                <a:cubicBezTo>
                  <a:pt x="6549" y="191"/>
                  <a:pt x="6513" y="95"/>
                  <a:pt x="645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 flipH="1">
            <a:off x="7196349" y="3625188"/>
            <a:ext cx="142776" cy="48278"/>
          </a:xfrm>
          <a:custGeom>
            <a:avLst/>
            <a:gdLst/>
            <a:ahLst/>
            <a:cxnLst/>
            <a:rect l="l" t="t" r="r" b="b"/>
            <a:pathLst>
              <a:path w="6657" h="2251" extrusionOk="0">
                <a:moveTo>
                  <a:pt x="6466" y="0"/>
                </a:moveTo>
                <a:cubicBezTo>
                  <a:pt x="6395" y="322"/>
                  <a:pt x="6133" y="584"/>
                  <a:pt x="5787" y="643"/>
                </a:cubicBezTo>
                <a:lnTo>
                  <a:pt x="1" y="1632"/>
                </a:lnTo>
                <a:lnTo>
                  <a:pt x="96" y="2251"/>
                </a:lnTo>
                <a:lnTo>
                  <a:pt x="5895" y="1262"/>
                </a:lnTo>
                <a:cubicBezTo>
                  <a:pt x="6347" y="1179"/>
                  <a:pt x="6657" y="750"/>
                  <a:pt x="6573" y="298"/>
                </a:cubicBezTo>
                <a:cubicBezTo>
                  <a:pt x="6561" y="191"/>
                  <a:pt x="6514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 flipH="1">
            <a:off x="7086796" y="3885389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58" y="1"/>
                </a:moveTo>
                <a:lnTo>
                  <a:pt x="0" y="1251"/>
                </a:lnTo>
                <a:lnTo>
                  <a:pt x="536" y="4370"/>
                </a:lnTo>
                <a:lnTo>
                  <a:pt x="7882" y="3120"/>
                </a:lnTo>
                <a:lnTo>
                  <a:pt x="7358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/>
          <p:nvPr/>
        </p:nvSpPr>
        <p:spPr>
          <a:xfrm flipH="1">
            <a:off x="7098034" y="3931265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8"/>
                </a:lnTo>
                <a:cubicBezTo>
                  <a:pt x="465" y="1374"/>
                  <a:pt x="1" y="1886"/>
                  <a:pt x="132" y="2839"/>
                </a:cubicBezTo>
                <a:lnTo>
                  <a:pt x="215" y="3208"/>
                </a:lnTo>
                <a:cubicBezTo>
                  <a:pt x="336" y="4079"/>
                  <a:pt x="162" y="4817"/>
                  <a:pt x="883" y="4817"/>
                </a:cubicBezTo>
                <a:cubicBezTo>
                  <a:pt x="940" y="4817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49" y="1481"/>
                </a:cubicBezTo>
                <a:cubicBezTo>
                  <a:pt x="7930" y="621"/>
                  <a:pt x="7183" y="0"/>
                  <a:pt x="6337" y="0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 flipH="1">
            <a:off x="6971880" y="4084486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69" y="326"/>
                  <a:pt x="0" y="1314"/>
                  <a:pt x="71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501" y="4089"/>
                  <a:pt x="8370" y="3100"/>
                  <a:pt x="8299" y="1957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 flipH="1">
            <a:off x="6996909" y="3996637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8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6"/>
                  <a:pt x="0" y="1315"/>
                  <a:pt x="72" y="2458"/>
                </a:cubicBezTo>
                <a:cubicBezTo>
                  <a:pt x="140" y="3568"/>
                  <a:pt x="1057" y="4414"/>
                  <a:pt x="2154" y="4414"/>
                </a:cubicBezTo>
                <a:cubicBezTo>
                  <a:pt x="2198" y="4414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46"/>
                </a:cubicBezTo>
                <a:cubicBezTo>
                  <a:pt x="8230" y="847"/>
                  <a:pt x="7314" y="1"/>
                  <a:pt x="6228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 flipH="1">
            <a:off x="6977499" y="4175895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49" y="2"/>
                  <a:pt x="5406" y="5"/>
                </a:cubicBezTo>
                <a:lnTo>
                  <a:pt x="1798" y="219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59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0"/>
                </a:cubicBezTo>
                <a:lnTo>
                  <a:pt x="5632" y="3684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 flipH="1">
            <a:off x="6996137" y="4259948"/>
            <a:ext cx="139966" cy="73951"/>
          </a:xfrm>
          <a:custGeom>
            <a:avLst/>
            <a:gdLst/>
            <a:ahLst/>
            <a:cxnLst/>
            <a:rect l="l" t="t" r="r" b="b"/>
            <a:pathLst>
              <a:path w="6526" h="3448" extrusionOk="0">
                <a:moveTo>
                  <a:pt x="4839" y="1"/>
                </a:moveTo>
                <a:cubicBezTo>
                  <a:pt x="4810" y="1"/>
                  <a:pt x="4781" y="2"/>
                  <a:pt x="4751" y="3"/>
                </a:cubicBezTo>
                <a:lnTo>
                  <a:pt x="1572" y="206"/>
                </a:lnTo>
                <a:cubicBezTo>
                  <a:pt x="679" y="253"/>
                  <a:pt x="0" y="1027"/>
                  <a:pt x="48" y="1932"/>
                </a:cubicBezTo>
                <a:cubicBezTo>
                  <a:pt x="105" y="2788"/>
                  <a:pt x="819" y="3448"/>
                  <a:pt x="1665" y="3448"/>
                </a:cubicBezTo>
                <a:cubicBezTo>
                  <a:pt x="1702" y="3448"/>
                  <a:pt x="1738" y="3447"/>
                  <a:pt x="1774" y="3444"/>
                </a:cubicBezTo>
                <a:lnTo>
                  <a:pt x="4953" y="3254"/>
                </a:lnTo>
                <a:cubicBezTo>
                  <a:pt x="5846" y="3194"/>
                  <a:pt x="6525" y="2420"/>
                  <a:pt x="6477" y="1527"/>
                </a:cubicBezTo>
                <a:cubicBezTo>
                  <a:pt x="6420" y="664"/>
                  <a:pt x="5695" y="1"/>
                  <a:pt x="4839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3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Reunions de l’AFA</a:t>
            </a:r>
            <a:endParaRPr/>
          </a:p>
        </p:txBody>
      </p:sp>
      <p:sp>
        <p:nvSpPr>
          <p:cNvPr id="2211" name="Google Shape;2211;p32"/>
          <p:cNvSpPr txBox="1"/>
          <p:nvPr/>
        </p:nvSpPr>
        <p:spPr>
          <a:xfrm>
            <a:off x="3718950" y="3308575"/>
            <a:ext cx="1892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Consell Escolar</a:t>
            </a:r>
            <a:endParaRPr sz="1700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2" name="Google Shape;2212;p32"/>
          <p:cNvSpPr txBox="1"/>
          <p:nvPr/>
        </p:nvSpPr>
        <p:spPr>
          <a:xfrm>
            <a:off x="3834013" y="3617850"/>
            <a:ext cx="171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Participa en Consell Escolar de Centre (3 cops a l’any)</a:t>
            </a: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13" name="Google Shape;2213;p32"/>
          <p:cNvSpPr txBox="1"/>
          <p:nvPr/>
        </p:nvSpPr>
        <p:spPr>
          <a:xfrm>
            <a:off x="2446025" y="1417400"/>
            <a:ext cx="177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Direcció Inst</a:t>
            </a:r>
            <a:endParaRPr sz="1700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4" name="Google Shape;2214;p32"/>
          <p:cNvSpPr txBox="1"/>
          <p:nvPr/>
        </p:nvSpPr>
        <p:spPr>
          <a:xfrm>
            <a:off x="2501088" y="1720300"/>
            <a:ext cx="171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Reunió </a:t>
            </a:r>
            <a:r>
              <a:rPr lang="es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mensual</a:t>
            </a:r>
            <a:r>
              <a:rPr lang="es" sz="1200">
                <a:latin typeface="Abel"/>
                <a:ea typeface="Abel"/>
                <a:cs typeface="Abel"/>
                <a:sym typeface="Abel"/>
              </a:rPr>
              <a:t> l’AFA + Direcció Institut </a:t>
            </a: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15" name="Google Shape;2215;p32"/>
          <p:cNvSpPr txBox="1"/>
          <p:nvPr/>
        </p:nvSpPr>
        <p:spPr>
          <a:xfrm>
            <a:off x="1056495" y="3308575"/>
            <a:ext cx="1986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Reunió de l’AFA</a:t>
            </a:r>
            <a:endParaRPr sz="1700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6" name="Google Shape;2216;p32"/>
          <p:cNvSpPr txBox="1"/>
          <p:nvPr/>
        </p:nvSpPr>
        <p:spPr>
          <a:xfrm>
            <a:off x="1194888" y="3617850"/>
            <a:ext cx="171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Mensual: l’últim dilluns de cada mes a les 21:00h</a:t>
            </a: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17" name="Google Shape;2217;p32"/>
          <p:cNvSpPr txBox="1"/>
          <p:nvPr/>
        </p:nvSpPr>
        <p:spPr>
          <a:xfrm>
            <a:off x="5190500" y="1720300"/>
            <a:ext cx="171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Participa en Consell Escolar Municipal</a:t>
            </a: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18" name="Google Shape;2218;p32"/>
          <p:cNvSpPr txBox="1"/>
          <p:nvPr/>
        </p:nvSpPr>
        <p:spPr>
          <a:xfrm>
            <a:off x="5250581" y="1417400"/>
            <a:ext cx="160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Municipal</a:t>
            </a:r>
            <a:endParaRPr sz="1700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9" name="Google Shape;2219;p32"/>
          <p:cNvSpPr txBox="1"/>
          <p:nvPr/>
        </p:nvSpPr>
        <p:spPr>
          <a:xfrm>
            <a:off x="6631050" y="33085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FAPAES</a:t>
            </a:r>
            <a:endParaRPr sz="1700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20" name="Google Shape;2220;p32"/>
          <p:cNvSpPr txBox="1"/>
          <p:nvPr/>
        </p:nvSpPr>
        <p:spPr>
          <a:xfrm>
            <a:off x="6516000" y="3617850"/>
            <a:ext cx="171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Abel"/>
                <a:ea typeface="Abel"/>
                <a:cs typeface="Abel"/>
                <a:sym typeface="Abel"/>
              </a:rPr>
              <a:t>Reunions de treball de la FAPAES.</a:t>
            </a: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221" name="Google Shape;2221;p32"/>
          <p:cNvGrpSpPr/>
          <p:nvPr/>
        </p:nvGrpSpPr>
        <p:grpSpPr>
          <a:xfrm>
            <a:off x="1034282" y="2497863"/>
            <a:ext cx="7075232" cy="720311"/>
            <a:chOff x="1034282" y="2497863"/>
            <a:chExt cx="7075232" cy="720311"/>
          </a:xfrm>
        </p:grpSpPr>
        <p:sp>
          <p:nvSpPr>
            <p:cNvPr id="2222" name="Google Shape;2222;p32"/>
            <p:cNvSpPr/>
            <p:nvPr/>
          </p:nvSpPr>
          <p:spPr>
            <a:xfrm>
              <a:off x="1930835" y="3070471"/>
              <a:ext cx="235520" cy="147702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697" y="1201"/>
                  </a:lnTo>
                  <a:lnTo>
                    <a:pt x="1057" y="601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247197" y="2497863"/>
              <a:ext cx="235520" cy="147702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696" y="0"/>
                  </a:moveTo>
                  <a:lnTo>
                    <a:pt x="348" y="600"/>
                  </a:lnTo>
                  <a:lnTo>
                    <a:pt x="0" y="1200"/>
                  </a:lnTo>
                  <a:lnTo>
                    <a:pt x="1404" y="1200"/>
                  </a:lnTo>
                  <a:lnTo>
                    <a:pt x="1056" y="60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4562776" y="3064679"/>
              <a:ext cx="235520" cy="147702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709" y="1201"/>
                  </a:lnTo>
                  <a:lnTo>
                    <a:pt x="1057" y="601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5928812" y="2497863"/>
              <a:ext cx="227474" cy="147702"/>
            </a:xfrm>
            <a:custGeom>
              <a:avLst/>
              <a:gdLst/>
              <a:ahLst/>
              <a:cxnLst/>
              <a:rect l="l" t="t" r="r" b="b"/>
              <a:pathLst>
                <a:path w="1357" h="1201" extrusionOk="0">
                  <a:moveTo>
                    <a:pt x="708" y="0"/>
                  </a:moveTo>
                  <a:lnTo>
                    <a:pt x="360" y="600"/>
                  </a:lnTo>
                  <a:lnTo>
                    <a:pt x="0" y="1200"/>
                  </a:lnTo>
                  <a:lnTo>
                    <a:pt x="1356" y="1200"/>
                  </a:lnTo>
                  <a:lnTo>
                    <a:pt x="1056" y="60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6190319" y="2645442"/>
              <a:ext cx="1919196" cy="425151"/>
            </a:xfrm>
            <a:custGeom>
              <a:avLst/>
              <a:gdLst/>
              <a:ahLst/>
              <a:cxnLst/>
              <a:rect l="l" t="t" r="r" b="b"/>
              <a:pathLst>
                <a:path w="11449" h="3457" extrusionOk="0">
                  <a:moveTo>
                    <a:pt x="0" y="0"/>
                  </a:moveTo>
                  <a:lnTo>
                    <a:pt x="0" y="3457"/>
                  </a:lnTo>
                  <a:lnTo>
                    <a:pt x="9745" y="3457"/>
                  </a:lnTo>
                  <a:cubicBezTo>
                    <a:pt x="10693" y="3457"/>
                    <a:pt x="11449" y="2700"/>
                    <a:pt x="11449" y="1752"/>
                  </a:cubicBezTo>
                  <a:cubicBezTo>
                    <a:pt x="11449" y="756"/>
                    <a:pt x="10693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4906758" y="2645442"/>
              <a:ext cx="1911317" cy="425151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" y="0"/>
                  </a:moveTo>
                  <a:lnTo>
                    <a:pt x="1" y="3457"/>
                  </a:lnTo>
                  <a:lnTo>
                    <a:pt x="9697" y="3457"/>
                  </a:lnTo>
                  <a:cubicBezTo>
                    <a:pt x="10657" y="3457"/>
                    <a:pt x="11402" y="2700"/>
                    <a:pt x="11402" y="1752"/>
                  </a:cubicBezTo>
                  <a:cubicBezTo>
                    <a:pt x="11402" y="756"/>
                    <a:pt x="10657" y="0"/>
                    <a:pt x="96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15318" y="2645442"/>
              <a:ext cx="1911150" cy="425151"/>
            </a:xfrm>
            <a:custGeom>
              <a:avLst/>
              <a:gdLst/>
              <a:ahLst/>
              <a:cxnLst/>
              <a:rect l="l" t="t" r="r" b="b"/>
              <a:pathLst>
                <a:path w="11401" h="3457" extrusionOk="0">
                  <a:moveTo>
                    <a:pt x="0" y="0"/>
                  </a:moveTo>
                  <a:lnTo>
                    <a:pt x="0" y="3457"/>
                  </a:lnTo>
                  <a:lnTo>
                    <a:pt x="9709" y="3457"/>
                  </a:lnTo>
                  <a:cubicBezTo>
                    <a:pt x="10657" y="3457"/>
                    <a:pt x="11401" y="2700"/>
                    <a:pt x="11401" y="1752"/>
                  </a:cubicBezTo>
                  <a:cubicBezTo>
                    <a:pt x="11401" y="756"/>
                    <a:pt x="10657" y="0"/>
                    <a:pt x="9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2325722" y="2645442"/>
              <a:ext cx="1911317" cy="425151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" y="0"/>
                  </a:moveTo>
                  <a:lnTo>
                    <a:pt x="1" y="3457"/>
                  </a:lnTo>
                  <a:lnTo>
                    <a:pt x="9697" y="3457"/>
                  </a:lnTo>
                  <a:cubicBezTo>
                    <a:pt x="10645" y="3457"/>
                    <a:pt x="11402" y="2700"/>
                    <a:pt x="11402" y="1752"/>
                  </a:cubicBezTo>
                  <a:cubicBezTo>
                    <a:pt x="11402" y="756"/>
                    <a:pt x="10645" y="0"/>
                    <a:pt x="969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1034282" y="2645442"/>
              <a:ext cx="1911317" cy="425151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704" y="0"/>
                  </a:moveTo>
                  <a:cubicBezTo>
                    <a:pt x="756" y="0"/>
                    <a:pt x="0" y="756"/>
                    <a:pt x="0" y="1752"/>
                  </a:cubicBezTo>
                  <a:cubicBezTo>
                    <a:pt x="0" y="2700"/>
                    <a:pt x="756" y="3457"/>
                    <a:pt x="1704" y="3457"/>
                  </a:cubicBezTo>
                  <a:lnTo>
                    <a:pt x="9697" y="3457"/>
                  </a:lnTo>
                  <a:cubicBezTo>
                    <a:pt x="10657" y="3457"/>
                    <a:pt x="11401" y="2700"/>
                    <a:pt x="11401" y="1752"/>
                  </a:cubicBezTo>
                  <a:cubicBezTo>
                    <a:pt x="11401" y="756"/>
                    <a:pt x="10657" y="0"/>
                    <a:pt x="96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7246403" y="3070471"/>
              <a:ext cx="225462" cy="147702"/>
            </a:xfrm>
            <a:custGeom>
              <a:avLst/>
              <a:gdLst/>
              <a:ahLst/>
              <a:cxnLst/>
              <a:rect l="l" t="t" r="r" b="b"/>
              <a:pathLst>
                <a:path w="134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697" y="1201"/>
                  </a:lnTo>
                  <a:lnTo>
                    <a:pt x="1045" y="601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2" name="Google Shape;2232;p32"/>
          <p:cNvSpPr txBox="1"/>
          <p:nvPr/>
        </p:nvSpPr>
        <p:spPr>
          <a:xfrm>
            <a:off x="1670265" y="2587891"/>
            <a:ext cx="781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01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33" name="Google Shape;2233;p32"/>
          <p:cNvSpPr txBox="1"/>
          <p:nvPr/>
        </p:nvSpPr>
        <p:spPr>
          <a:xfrm>
            <a:off x="2953813" y="2587891"/>
            <a:ext cx="781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02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34" name="Google Shape;2234;p32"/>
          <p:cNvSpPr txBox="1"/>
          <p:nvPr/>
        </p:nvSpPr>
        <p:spPr>
          <a:xfrm>
            <a:off x="4306950" y="2587891"/>
            <a:ext cx="781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03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35" name="Google Shape;2235;p32"/>
          <p:cNvSpPr txBox="1"/>
          <p:nvPr/>
        </p:nvSpPr>
        <p:spPr>
          <a:xfrm>
            <a:off x="5660086" y="2587891"/>
            <a:ext cx="781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04</a:t>
            </a:r>
            <a:endParaRPr sz="17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36" name="Google Shape;2236;p32"/>
          <p:cNvSpPr txBox="1"/>
          <p:nvPr/>
        </p:nvSpPr>
        <p:spPr>
          <a:xfrm>
            <a:off x="6943634" y="2587891"/>
            <a:ext cx="781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05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37" name="Google Shape;2237;p32"/>
          <p:cNvSpPr txBox="1"/>
          <p:nvPr/>
        </p:nvSpPr>
        <p:spPr>
          <a:xfrm>
            <a:off x="1056500" y="4463750"/>
            <a:ext cx="71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Aquest curs mantenim les reunions telemàtiques </a:t>
            </a:r>
            <a:endParaRPr sz="1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33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Balanç comptable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curs 2023 - 24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2243" name="Google Shape;2243;p33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244" name="Google Shape;2244;p3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45" name="Google Shape;2245;p3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46" name="Google Shape;2246;p3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47" name="Google Shape;2247;p3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48" name="Google Shape;2248;p3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49" name="Google Shape;2249;p3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0" name="Google Shape;2250;p3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1" name="Google Shape;2251;p3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2" name="Google Shape;2252;p3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3" name="Google Shape;2253;p3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7" name="Google Shape;2257;p3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8" name="Google Shape;2258;p3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60" name="Google Shape;2260;p3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61" name="Google Shape;2261;p3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62" name="Google Shape;2262;p3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63" name="Google Shape;2263;p3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264" name="Google Shape;2264;p3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2265" name="Google Shape;2265;p33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266" name="Google Shape;2266;p33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3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3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3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3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3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3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33"/>
          <p:cNvSpPr/>
          <p:nvPr/>
        </p:nvSpPr>
        <p:spPr>
          <a:xfrm flipH="1">
            <a:off x="7490009" y="2780010"/>
            <a:ext cx="259214" cy="259472"/>
          </a:xfrm>
          <a:custGeom>
            <a:avLst/>
            <a:gdLst/>
            <a:ahLst/>
            <a:cxnLst/>
            <a:rect l="l" t="t" r="r" b="b"/>
            <a:pathLst>
              <a:path w="12086" h="12098" extrusionOk="0">
                <a:moveTo>
                  <a:pt x="6049" y="1"/>
                </a:moveTo>
                <a:cubicBezTo>
                  <a:pt x="2703" y="1"/>
                  <a:pt x="1" y="2715"/>
                  <a:pt x="1" y="6049"/>
                </a:cubicBezTo>
                <a:cubicBezTo>
                  <a:pt x="1" y="9395"/>
                  <a:pt x="2703" y="12097"/>
                  <a:pt x="6049" y="12097"/>
                </a:cubicBezTo>
                <a:cubicBezTo>
                  <a:pt x="9383" y="12097"/>
                  <a:pt x="12085" y="9395"/>
                  <a:pt x="12085" y="6049"/>
                </a:cubicBezTo>
                <a:cubicBezTo>
                  <a:pt x="12085" y="2715"/>
                  <a:pt x="9383" y="1"/>
                  <a:pt x="6049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3"/>
          <p:cNvSpPr/>
          <p:nvPr/>
        </p:nvSpPr>
        <p:spPr>
          <a:xfrm flipH="1">
            <a:off x="7569686" y="2764697"/>
            <a:ext cx="159098" cy="318195"/>
          </a:xfrm>
          <a:custGeom>
            <a:avLst/>
            <a:gdLst/>
            <a:ahLst/>
            <a:cxnLst/>
            <a:rect l="l" t="t" r="r" b="b"/>
            <a:pathLst>
              <a:path w="7418" h="14836" extrusionOk="0">
                <a:moveTo>
                  <a:pt x="0" y="0"/>
                </a:moveTo>
                <a:lnTo>
                  <a:pt x="2524" y="14835"/>
                </a:lnTo>
                <a:lnTo>
                  <a:pt x="7418" y="12430"/>
                </a:lnTo>
                <a:lnTo>
                  <a:pt x="5417" y="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3"/>
          <p:cNvSpPr/>
          <p:nvPr/>
        </p:nvSpPr>
        <p:spPr>
          <a:xfrm flipH="1">
            <a:off x="8262483" y="3247309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37" y="96"/>
                  <a:pt x="3834" y="2989"/>
                  <a:pt x="2739" y="4799"/>
                </a:cubicBezTo>
                <a:cubicBezTo>
                  <a:pt x="1655" y="6609"/>
                  <a:pt x="0" y="6776"/>
                  <a:pt x="0" y="6776"/>
                </a:cubicBezTo>
                <a:lnTo>
                  <a:pt x="1750" y="17027"/>
                </a:lnTo>
                <a:lnTo>
                  <a:pt x="2512" y="16896"/>
                </a:lnTo>
                <a:cubicBezTo>
                  <a:pt x="5177" y="18349"/>
                  <a:pt x="8587" y="18614"/>
                  <a:pt x="10718" y="18614"/>
                </a:cubicBezTo>
                <a:cubicBezTo>
                  <a:pt x="11939" y="18614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3"/>
          <p:cNvSpPr/>
          <p:nvPr/>
        </p:nvSpPr>
        <p:spPr>
          <a:xfrm flipH="1">
            <a:off x="8493323" y="3365034"/>
            <a:ext cx="80964" cy="282442"/>
          </a:xfrm>
          <a:custGeom>
            <a:avLst/>
            <a:gdLst/>
            <a:ahLst/>
            <a:cxnLst/>
            <a:rect l="l" t="t" r="r" b="b"/>
            <a:pathLst>
              <a:path w="3775" h="13169" extrusionOk="0">
                <a:moveTo>
                  <a:pt x="1584" y="1"/>
                </a:moveTo>
                <a:lnTo>
                  <a:pt x="0" y="263"/>
                </a:lnTo>
                <a:lnTo>
                  <a:pt x="2191" y="13169"/>
                </a:lnTo>
                <a:lnTo>
                  <a:pt x="3775" y="12907"/>
                </a:lnTo>
                <a:lnTo>
                  <a:pt x="1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33"/>
          <p:cNvSpPr/>
          <p:nvPr/>
        </p:nvSpPr>
        <p:spPr>
          <a:xfrm flipH="1">
            <a:off x="8522684" y="3343329"/>
            <a:ext cx="621313" cy="445872"/>
          </a:xfrm>
          <a:custGeom>
            <a:avLst/>
            <a:gdLst/>
            <a:ahLst/>
            <a:cxnLst/>
            <a:rect l="l" t="t" r="r" b="b"/>
            <a:pathLst>
              <a:path w="28969" h="20789" extrusionOk="0">
                <a:moveTo>
                  <a:pt x="26337" y="1"/>
                </a:moveTo>
                <a:lnTo>
                  <a:pt x="60" y="4835"/>
                </a:lnTo>
                <a:lnTo>
                  <a:pt x="1" y="20789"/>
                </a:lnTo>
                <a:lnTo>
                  <a:pt x="28968" y="15455"/>
                </a:lnTo>
                <a:lnTo>
                  <a:pt x="26337" y="1"/>
                </a:ln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33"/>
          <p:cNvSpPr/>
          <p:nvPr/>
        </p:nvSpPr>
        <p:spPr>
          <a:xfrm flipH="1">
            <a:off x="8556400" y="3615798"/>
            <a:ext cx="42144" cy="42166"/>
          </a:xfrm>
          <a:custGeom>
            <a:avLst/>
            <a:gdLst/>
            <a:ahLst/>
            <a:cxnLst/>
            <a:rect l="l" t="t" r="r" b="b"/>
            <a:pathLst>
              <a:path w="1965" h="1966" extrusionOk="0">
                <a:moveTo>
                  <a:pt x="989" y="1"/>
                </a:moveTo>
                <a:cubicBezTo>
                  <a:pt x="441" y="1"/>
                  <a:pt x="0" y="441"/>
                  <a:pt x="0" y="977"/>
                </a:cubicBezTo>
                <a:cubicBezTo>
                  <a:pt x="0" y="1525"/>
                  <a:pt x="441" y="1965"/>
                  <a:pt x="989" y="1965"/>
                </a:cubicBezTo>
                <a:cubicBezTo>
                  <a:pt x="1536" y="1965"/>
                  <a:pt x="1965" y="1525"/>
                  <a:pt x="1965" y="977"/>
                </a:cubicBezTo>
                <a:cubicBezTo>
                  <a:pt x="1965" y="441"/>
                  <a:pt x="1536" y="1"/>
                  <a:pt x="9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33"/>
          <p:cNvSpPr/>
          <p:nvPr/>
        </p:nvSpPr>
        <p:spPr>
          <a:xfrm flipH="1">
            <a:off x="8137101" y="3201454"/>
            <a:ext cx="230861" cy="484435"/>
          </a:xfrm>
          <a:custGeom>
            <a:avLst/>
            <a:gdLst/>
            <a:ahLst/>
            <a:cxnLst/>
            <a:rect l="l" t="t" r="r" b="b"/>
            <a:pathLst>
              <a:path w="10764" h="22587" extrusionOk="0">
                <a:moveTo>
                  <a:pt x="5407" y="0"/>
                </a:moveTo>
                <a:cubicBezTo>
                  <a:pt x="5285" y="0"/>
                  <a:pt x="5161" y="10"/>
                  <a:pt x="5037" y="32"/>
                </a:cubicBezTo>
                <a:lnTo>
                  <a:pt x="1977" y="555"/>
                </a:lnTo>
                <a:cubicBezTo>
                  <a:pt x="798" y="758"/>
                  <a:pt x="1" y="1877"/>
                  <a:pt x="203" y="3068"/>
                </a:cubicBezTo>
                <a:lnTo>
                  <a:pt x="3215" y="20772"/>
                </a:lnTo>
                <a:cubicBezTo>
                  <a:pt x="3397" y="21843"/>
                  <a:pt x="4321" y="22587"/>
                  <a:pt x="5372" y="22587"/>
                </a:cubicBezTo>
                <a:cubicBezTo>
                  <a:pt x="5489" y="22587"/>
                  <a:pt x="5608" y="22577"/>
                  <a:pt x="5728" y="22558"/>
                </a:cubicBezTo>
                <a:lnTo>
                  <a:pt x="8787" y="22034"/>
                </a:lnTo>
                <a:cubicBezTo>
                  <a:pt x="9966" y="21832"/>
                  <a:pt x="10764" y="20701"/>
                  <a:pt x="10562" y="19522"/>
                </a:cubicBezTo>
                <a:lnTo>
                  <a:pt x="7549" y="1817"/>
                </a:lnTo>
                <a:cubicBezTo>
                  <a:pt x="7368" y="751"/>
                  <a:pt x="6452" y="0"/>
                  <a:pt x="5407" y="0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33"/>
          <p:cNvSpPr/>
          <p:nvPr/>
        </p:nvSpPr>
        <p:spPr>
          <a:xfrm flipH="1">
            <a:off x="8311748" y="2919955"/>
            <a:ext cx="259214" cy="259193"/>
          </a:xfrm>
          <a:custGeom>
            <a:avLst/>
            <a:gdLst/>
            <a:ahLst/>
            <a:cxnLst/>
            <a:rect l="l" t="t" r="r" b="b"/>
            <a:pathLst>
              <a:path w="12086" h="12085" extrusionOk="0">
                <a:moveTo>
                  <a:pt x="6049" y="0"/>
                </a:moveTo>
                <a:cubicBezTo>
                  <a:pt x="2703" y="0"/>
                  <a:pt x="0" y="2703"/>
                  <a:pt x="0" y="6048"/>
                </a:cubicBezTo>
                <a:cubicBezTo>
                  <a:pt x="0" y="9382"/>
                  <a:pt x="2703" y="12085"/>
                  <a:pt x="6049" y="12085"/>
                </a:cubicBezTo>
                <a:cubicBezTo>
                  <a:pt x="9382" y="12085"/>
                  <a:pt x="12085" y="9382"/>
                  <a:pt x="12085" y="6048"/>
                </a:cubicBezTo>
                <a:cubicBezTo>
                  <a:pt x="12085" y="2703"/>
                  <a:pt x="9382" y="0"/>
                  <a:pt x="6049" y="0"/>
                </a:cubicBez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3"/>
          <p:cNvSpPr/>
          <p:nvPr/>
        </p:nvSpPr>
        <p:spPr>
          <a:xfrm flipH="1">
            <a:off x="7553858" y="2511809"/>
            <a:ext cx="213488" cy="809922"/>
          </a:xfrm>
          <a:custGeom>
            <a:avLst/>
            <a:gdLst/>
            <a:ahLst/>
            <a:cxnLst/>
            <a:rect l="l" t="t" r="r" b="b"/>
            <a:pathLst>
              <a:path w="9954" h="37763" extrusionOk="0">
                <a:moveTo>
                  <a:pt x="2088" y="0"/>
                </a:moveTo>
                <a:cubicBezTo>
                  <a:pt x="1981" y="0"/>
                  <a:pt x="1872" y="9"/>
                  <a:pt x="1762" y="28"/>
                </a:cubicBezTo>
                <a:cubicBezTo>
                  <a:pt x="703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90"/>
                  <a:pt x="6922" y="37762"/>
                  <a:pt x="7854" y="37762"/>
                </a:cubicBezTo>
                <a:cubicBezTo>
                  <a:pt x="7962" y="37762"/>
                  <a:pt x="8070" y="37753"/>
                  <a:pt x="8180" y="37735"/>
                </a:cubicBezTo>
                <a:cubicBezTo>
                  <a:pt x="9239" y="37556"/>
                  <a:pt x="9954" y="36544"/>
                  <a:pt x="9775" y="35485"/>
                </a:cubicBezTo>
                <a:lnTo>
                  <a:pt x="4013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F277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8178967" y="2845468"/>
            <a:ext cx="288061" cy="367825"/>
          </a:xfrm>
          <a:custGeom>
            <a:avLst/>
            <a:gdLst/>
            <a:ahLst/>
            <a:cxnLst/>
            <a:rect l="l" t="t" r="r" b="b"/>
            <a:pathLst>
              <a:path w="13431" h="17150" extrusionOk="0">
                <a:moveTo>
                  <a:pt x="9097" y="1"/>
                </a:moveTo>
                <a:cubicBezTo>
                  <a:pt x="8975" y="1"/>
                  <a:pt x="8852" y="11"/>
                  <a:pt x="8727" y="32"/>
                </a:cubicBezTo>
                <a:lnTo>
                  <a:pt x="1988" y="1187"/>
                </a:lnTo>
                <a:cubicBezTo>
                  <a:pt x="798" y="1390"/>
                  <a:pt x="0" y="2509"/>
                  <a:pt x="202" y="3687"/>
                </a:cubicBezTo>
                <a:lnTo>
                  <a:pt x="2191" y="15344"/>
                </a:lnTo>
                <a:cubicBezTo>
                  <a:pt x="2372" y="16399"/>
                  <a:pt x="3288" y="17149"/>
                  <a:pt x="4333" y="17149"/>
                </a:cubicBezTo>
                <a:cubicBezTo>
                  <a:pt x="4455" y="17149"/>
                  <a:pt x="4578" y="17139"/>
                  <a:pt x="4703" y="17118"/>
                </a:cubicBezTo>
                <a:lnTo>
                  <a:pt x="11442" y="15975"/>
                </a:lnTo>
                <a:cubicBezTo>
                  <a:pt x="12633" y="15772"/>
                  <a:pt x="13430" y="14653"/>
                  <a:pt x="13228" y="13462"/>
                </a:cubicBezTo>
                <a:lnTo>
                  <a:pt x="11240" y="1818"/>
                </a:lnTo>
                <a:cubicBezTo>
                  <a:pt x="11058" y="752"/>
                  <a:pt x="10142" y="1"/>
                  <a:pt x="9097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7639905" y="2560667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0"/>
                </a:moveTo>
                <a:cubicBezTo>
                  <a:pt x="13395" y="11513"/>
                  <a:pt x="1" y="15097"/>
                  <a:pt x="1" y="15097"/>
                </a:cubicBezTo>
                <a:lnTo>
                  <a:pt x="989" y="20919"/>
                </a:lnTo>
                <a:lnTo>
                  <a:pt x="1989" y="26741"/>
                </a:lnTo>
                <a:cubicBezTo>
                  <a:pt x="1989" y="26741"/>
                  <a:pt x="2565" y="26698"/>
                  <a:pt x="3579" y="26698"/>
                </a:cubicBezTo>
                <a:cubicBezTo>
                  <a:pt x="7533" y="26698"/>
                  <a:pt x="18153" y="27361"/>
                  <a:pt x="27325" y="33861"/>
                </a:cubicBezTo>
                <a:lnTo>
                  <a:pt x="24444" y="16931"/>
                </a:lnTo>
                <a:lnTo>
                  <a:pt x="21563" y="0"/>
                </a:ln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8282129" y="3111717"/>
            <a:ext cx="142776" cy="48042"/>
          </a:xfrm>
          <a:custGeom>
            <a:avLst/>
            <a:gdLst/>
            <a:ahLst/>
            <a:cxnLst/>
            <a:rect l="l" t="t" r="r" b="b"/>
            <a:pathLst>
              <a:path w="6657" h="2240" extrusionOk="0">
                <a:moveTo>
                  <a:pt x="6466" y="1"/>
                </a:moveTo>
                <a:cubicBezTo>
                  <a:pt x="6394" y="322"/>
                  <a:pt x="6144" y="584"/>
                  <a:pt x="5799" y="644"/>
                </a:cubicBezTo>
                <a:lnTo>
                  <a:pt x="1" y="1632"/>
                </a:lnTo>
                <a:lnTo>
                  <a:pt x="108" y="2239"/>
                </a:lnTo>
                <a:lnTo>
                  <a:pt x="5906" y="1251"/>
                </a:lnTo>
                <a:cubicBezTo>
                  <a:pt x="6359" y="1179"/>
                  <a:pt x="6656" y="751"/>
                  <a:pt x="6585" y="298"/>
                </a:cubicBezTo>
                <a:cubicBezTo>
                  <a:pt x="6561" y="191"/>
                  <a:pt x="6525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8298730" y="3019536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66" y="1"/>
                </a:moveTo>
                <a:cubicBezTo>
                  <a:pt x="6394" y="322"/>
                  <a:pt x="6132" y="584"/>
                  <a:pt x="5787" y="643"/>
                </a:cubicBezTo>
                <a:lnTo>
                  <a:pt x="1" y="1632"/>
                </a:lnTo>
                <a:lnTo>
                  <a:pt x="96" y="2239"/>
                </a:lnTo>
                <a:lnTo>
                  <a:pt x="5894" y="1263"/>
                </a:lnTo>
                <a:cubicBezTo>
                  <a:pt x="6347" y="1179"/>
                  <a:pt x="6644" y="751"/>
                  <a:pt x="6573" y="298"/>
                </a:cubicBezTo>
                <a:cubicBezTo>
                  <a:pt x="6549" y="191"/>
                  <a:pt x="6513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3"/>
          <p:cNvSpPr/>
          <p:nvPr/>
        </p:nvSpPr>
        <p:spPr>
          <a:xfrm flipH="1">
            <a:off x="8313550" y="2926325"/>
            <a:ext cx="142755" cy="48042"/>
          </a:xfrm>
          <a:custGeom>
            <a:avLst/>
            <a:gdLst/>
            <a:ahLst/>
            <a:cxnLst/>
            <a:rect l="l" t="t" r="r" b="b"/>
            <a:pathLst>
              <a:path w="6656" h="2240" extrusionOk="0">
                <a:moveTo>
                  <a:pt x="6465" y="1"/>
                </a:moveTo>
                <a:cubicBezTo>
                  <a:pt x="6394" y="322"/>
                  <a:pt x="6132" y="584"/>
                  <a:pt x="5787" y="644"/>
                </a:cubicBezTo>
                <a:lnTo>
                  <a:pt x="0" y="1632"/>
                </a:lnTo>
                <a:lnTo>
                  <a:pt x="107" y="2239"/>
                </a:lnTo>
                <a:lnTo>
                  <a:pt x="5894" y="1263"/>
                </a:lnTo>
                <a:cubicBezTo>
                  <a:pt x="6346" y="1180"/>
                  <a:pt x="6656" y="751"/>
                  <a:pt x="6572" y="298"/>
                </a:cubicBezTo>
                <a:cubicBezTo>
                  <a:pt x="6560" y="191"/>
                  <a:pt x="6513" y="96"/>
                  <a:pt x="64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3"/>
          <p:cNvSpPr/>
          <p:nvPr/>
        </p:nvSpPr>
        <p:spPr>
          <a:xfrm flipH="1">
            <a:off x="8203996" y="3186548"/>
            <a:ext cx="169071" cy="93726"/>
          </a:xfrm>
          <a:custGeom>
            <a:avLst/>
            <a:gdLst/>
            <a:ahLst/>
            <a:cxnLst/>
            <a:rect l="l" t="t" r="r" b="b"/>
            <a:pathLst>
              <a:path w="7883" h="4370" extrusionOk="0">
                <a:moveTo>
                  <a:pt x="7359" y="0"/>
                </a:moveTo>
                <a:lnTo>
                  <a:pt x="1" y="1250"/>
                </a:lnTo>
                <a:lnTo>
                  <a:pt x="536" y="4370"/>
                </a:lnTo>
                <a:lnTo>
                  <a:pt x="7882" y="3120"/>
                </a:lnTo>
                <a:lnTo>
                  <a:pt x="7359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3"/>
          <p:cNvSpPr/>
          <p:nvPr/>
        </p:nvSpPr>
        <p:spPr>
          <a:xfrm flipH="1">
            <a:off x="8215234" y="3232403"/>
            <a:ext cx="175441" cy="103334"/>
          </a:xfrm>
          <a:custGeom>
            <a:avLst/>
            <a:gdLst/>
            <a:ahLst/>
            <a:cxnLst/>
            <a:rect l="l" t="t" r="r" b="b"/>
            <a:pathLst>
              <a:path w="8180" h="4818" extrusionOk="0">
                <a:moveTo>
                  <a:pt x="6336" y="1"/>
                </a:moveTo>
                <a:cubicBezTo>
                  <a:pt x="6257" y="1"/>
                  <a:pt x="6177" y="6"/>
                  <a:pt x="6096" y="17"/>
                </a:cubicBezTo>
                <a:lnTo>
                  <a:pt x="1167" y="1089"/>
                </a:lnTo>
                <a:cubicBezTo>
                  <a:pt x="464" y="1375"/>
                  <a:pt x="0" y="1887"/>
                  <a:pt x="131" y="2827"/>
                </a:cubicBezTo>
                <a:lnTo>
                  <a:pt x="214" y="3208"/>
                </a:lnTo>
                <a:cubicBezTo>
                  <a:pt x="336" y="4079"/>
                  <a:pt x="161" y="4818"/>
                  <a:pt x="882" y="4818"/>
                </a:cubicBezTo>
                <a:cubicBezTo>
                  <a:pt x="939" y="4818"/>
                  <a:pt x="1002" y="4813"/>
                  <a:pt x="1072" y="4804"/>
                </a:cubicBezTo>
                <a:lnTo>
                  <a:pt x="6584" y="3422"/>
                </a:lnTo>
                <a:cubicBezTo>
                  <a:pt x="7525" y="3291"/>
                  <a:pt x="8180" y="2422"/>
                  <a:pt x="8049" y="1482"/>
                </a:cubicBezTo>
                <a:cubicBezTo>
                  <a:pt x="7929" y="622"/>
                  <a:pt x="7182" y="1"/>
                  <a:pt x="63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3"/>
          <p:cNvSpPr/>
          <p:nvPr/>
        </p:nvSpPr>
        <p:spPr>
          <a:xfrm flipH="1">
            <a:off x="8089080" y="338562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7"/>
                  <a:pt x="0" y="1315"/>
                  <a:pt x="72" y="2470"/>
                </a:cubicBezTo>
                <a:cubicBezTo>
                  <a:pt x="140" y="3569"/>
                  <a:pt x="1057" y="4415"/>
                  <a:pt x="2154" y="4415"/>
                </a:cubicBezTo>
                <a:cubicBezTo>
                  <a:pt x="2198" y="4415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58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/>
          <p:nvPr/>
        </p:nvSpPr>
        <p:spPr>
          <a:xfrm flipH="1">
            <a:off x="8114109" y="3297796"/>
            <a:ext cx="179537" cy="94669"/>
          </a:xfrm>
          <a:custGeom>
            <a:avLst/>
            <a:gdLst/>
            <a:ahLst/>
            <a:cxnLst/>
            <a:rect l="l" t="t" r="r" b="b"/>
            <a:pathLst>
              <a:path w="8371" h="4414" extrusionOk="0">
                <a:moveTo>
                  <a:pt x="6228" y="0"/>
                </a:moveTo>
                <a:cubicBezTo>
                  <a:pt x="6184" y="0"/>
                  <a:pt x="6140" y="2"/>
                  <a:pt x="6096" y="4"/>
                </a:cubicBezTo>
                <a:lnTo>
                  <a:pt x="2024" y="254"/>
                </a:lnTo>
                <a:cubicBezTo>
                  <a:pt x="881" y="326"/>
                  <a:pt x="0" y="1314"/>
                  <a:pt x="72" y="2457"/>
                </a:cubicBezTo>
                <a:cubicBezTo>
                  <a:pt x="141" y="3567"/>
                  <a:pt x="1057" y="4414"/>
                  <a:pt x="2154" y="4414"/>
                </a:cubicBezTo>
                <a:cubicBezTo>
                  <a:pt x="2198" y="4414"/>
                  <a:pt x="2242" y="4412"/>
                  <a:pt x="2286" y="4410"/>
                </a:cubicBezTo>
                <a:lnTo>
                  <a:pt x="6358" y="4160"/>
                </a:lnTo>
                <a:cubicBezTo>
                  <a:pt x="7501" y="4088"/>
                  <a:pt x="8370" y="3100"/>
                  <a:pt x="8299" y="1945"/>
                </a:cubicBezTo>
                <a:cubicBezTo>
                  <a:pt x="8230" y="846"/>
                  <a:pt x="7314" y="0"/>
                  <a:pt x="6228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3"/>
          <p:cNvSpPr/>
          <p:nvPr/>
        </p:nvSpPr>
        <p:spPr>
          <a:xfrm flipH="1">
            <a:off x="8094699" y="3477033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50" y="2"/>
                  <a:pt x="5406" y="6"/>
                </a:cubicBezTo>
                <a:lnTo>
                  <a:pt x="1799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60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1"/>
                </a:cubicBezTo>
                <a:lnTo>
                  <a:pt x="5632" y="3685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 flipH="1">
            <a:off x="8113080" y="3561107"/>
            <a:ext cx="140224" cy="73951"/>
          </a:xfrm>
          <a:custGeom>
            <a:avLst/>
            <a:gdLst/>
            <a:ahLst/>
            <a:cxnLst/>
            <a:rect l="l" t="t" r="r" b="b"/>
            <a:pathLst>
              <a:path w="6538" h="3448" extrusionOk="0">
                <a:moveTo>
                  <a:pt x="4840" y="0"/>
                </a:moveTo>
                <a:cubicBezTo>
                  <a:pt x="4810" y="0"/>
                  <a:pt x="4781" y="1"/>
                  <a:pt x="4751" y="3"/>
                </a:cubicBezTo>
                <a:lnTo>
                  <a:pt x="1572" y="205"/>
                </a:lnTo>
                <a:cubicBezTo>
                  <a:pt x="679" y="253"/>
                  <a:pt x="1" y="1027"/>
                  <a:pt x="48" y="1920"/>
                </a:cubicBezTo>
                <a:cubicBezTo>
                  <a:pt x="105" y="2787"/>
                  <a:pt x="820" y="3447"/>
                  <a:pt x="1666" y="3447"/>
                </a:cubicBezTo>
                <a:cubicBezTo>
                  <a:pt x="1702" y="3447"/>
                  <a:pt x="1738" y="3446"/>
                  <a:pt x="1775" y="3444"/>
                </a:cubicBezTo>
                <a:lnTo>
                  <a:pt x="4954" y="3253"/>
                </a:lnTo>
                <a:cubicBezTo>
                  <a:pt x="5847" y="3194"/>
                  <a:pt x="6537" y="2420"/>
                  <a:pt x="6478" y="1527"/>
                </a:cubicBezTo>
                <a:cubicBezTo>
                  <a:pt x="6420" y="663"/>
                  <a:pt x="5695" y="0"/>
                  <a:pt x="4840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3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Balanç comptable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95" name="Google Shape;2395;p34"/>
          <p:cNvGraphicFramePr/>
          <p:nvPr/>
        </p:nvGraphicFramePr>
        <p:xfrm>
          <a:off x="7632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{E8FEE805-9703-4867-81E8-003320451D70}</a:tableStyleId>
              </a:tblPr>
              <a:tblGrid>
                <a:gridCol w="17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INGRESSOS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Quotes AMPA i IDDINK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0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12,198.00 €</a:t>
                      </a: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Quotes AMPA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8,998.00 €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IDDINK Llibres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3,200.00 €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Subvencions Ajuntament</a:t>
                      </a:r>
                      <a:endParaRPr sz="10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1,000.00 €</a:t>
                      </a: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Venta de "BOC'N ROLL"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300.00 €</a:t>
                      </a:r>
                      <a:endParaRPr sz="15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Ingressos totals</a:t>
                      </a:r>
                      <a:endParaRPr sz="1100" b="1"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9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b="1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13,498.00 €</a:t>
                      </a:r>
                      <a:endParaRPr sz="1100"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9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3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Balanç comptable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01" name="Google Shape;2401;p35"/>
          <p:cNvGraphicFramePr/>
          <p:nvPr/>
        </p:nvGraphicFramePr>
        <p:xfrm>
          <a:off x="7620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{E8FEE805-9703-4867-81E8-003320451D70}</a:tableStyleId>
              </a:tblPr>
              <a:tblGrid>
                <a:gridCol w="17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DESPESES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Quota FAPAES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255.00 €</a:t>
                      </a: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Col.laboració amb l'Institut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12,006.15 €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Anglès 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1,440.00 €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Taller Teatre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2,400.00 €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Celebracions Festives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3,500.00 €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Col.laboració Premis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450.00 €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Orles 4art. D'ESO i Batx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216.15 €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Material Institut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4,000.00 €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Balanç comptable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07" name="Google Shape;2407;p36"/>
          <p:cNvGraphicFramePr/>
          <p:nvPr/>
        </p:nvGraphicFramePr>
        <p:xfrm>
          <a:off x="7632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{E8FEE805-9703-4867-81E8-003320451D70}</a:tableStyleId>
              </a:tblPr>
              <a:tblGrid>
                <a:gridCol w="17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DESPESES (cont.)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Activitats Familiars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Diàlegs en Família</a:t>
                      </a: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300.00 €</a:t>
                      </a:r>
                      <a:endParaRPr sz="11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Assegurances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Despeses Assessoria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198.58 €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latin typeface="Abel"/>
                          <a:ea typeface="Abel"/>
                          <a:cs typeface="Abel"/>
                          <a:sym typeface="Abel"/>
                        </a:rPr>
                        <a:t>Despeses Financeres</a:t>
                      </a:r>
                      <a:endParaRPr sz="11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Comisions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201.15 €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Altres Despeses AMPA</a:t>
                      </a: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405.35 €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Altres despeses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220.00 €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bel"/>
                          <a:ea typeface="Abel"/>
                          <a:cs typeface="Abel"/>
                          <a:sym typeface="Abel"/>
                        </a:rPr>
                        <a:t>Impostos</a:t>
                      </a:r>
                      <a:endParaRPr sz="11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Abel"/>
                          <a:ea typeface="Abel"/>
                          <a:cs typeface="Abel"/>
                          <a:sym typeface="Abel"/>
                        </a:rPr>
                        <a:t>185.35 €</a:t>
                      </a:r>
                      <a:endParaRPr sz="9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Despeses totals</a:t>
                      </a:r>
                      <a:endParaRPr sz="1100" b="1"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9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b="1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13,366.23 €</a:t>
                      </a:r>
                      <a:endParaRPr sz="1100"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28575" marR="28575" marT="90000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9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08" name="Google Shape;2408;p36"/>
          <p:cNvSpPr txBox="1">
            <a:spLocks noGrp="1"/>
          </p:cNvSpPr>
          <p:nvPr>
            <p:ph type="title"/>
          </p:nvPr>
        </p:nvSpPr>
        <p:spPr>
          <a:xfrm>
            <a:off x="763200" y="4318000"/>
            <a:ext cx="782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latin typeface="Abel"/>
                <a:ea typeface="Abel"/>
                <a:cs typeface="Abel"/>
                <a:sym typeface="Abel"/>
              </a:rPr>
              <a:t>Excedent/Pèrdua: 131.77 €</a:t>
            </a:r>
            <a:endParaRPr sz="1600">
              <a:latin typeface="Abel"/>
              <a:ea typeface="Abel"/>
              <a:cs typeface="Abel"/>
              <a:sym typeface="Abe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bel"/>
              <a:ea typeface="Abel"/>
              <a:cs typeface="Abel"/>
              <a:sym typeface="Abe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37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L’AFA i el blog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2414" name="Google Shape;2414;p37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415" name="Google Shape;2415;p37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2436" name="Google Shape;2436;p37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437" name="Google Shape;2437;p37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7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7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7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7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7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1" name="Google Shape;2541;p37"/>
          <p:cNvSpPr/>
          <p:nvPr/>
        </p:nvSpPr>
        <p:spPr>
          <a:xfrm flipH="1">
            <a:off x="6931280" y="2634399"/>
            <a:ext cx="259472" cy="259450"/>
          </a:xfrm>
          <a:custGeom>
            <a:avLst/>
            <a:gdLst/>
            <a:ahLst/>
            <a:cxnLst/>
            <a:rect l="l" t="t" r="r" b="b"/>
            <a:pathLst>
              <a:path w="12098" h="12097" extrusionOk="0">
                <a:moveTo>
                  <a:pt x="6049" y="0"/>
                </a:moveTo>
                <a:cubicBezTo>
                  <a:pt x="2715" y="0"/>
                  <a:pt x="0" y="2715"/>
                  <a:pt x="0" y="6049"/>
                </a:cubicBezTo>
                <a:cubicBezTo>
                  <a:pt x="0" y="9394"/>
                  <a:pt x="2715" y="12097"/>
                  <a:pt x="6049" y="12097"/>
                </a:cubicBezTo>
                <a:cubicBezTo>
                  <a:pt x="9383" y="12097"/>
                  <a:pt x="12097" y="9394"/>
                  <a:pt x="12097" y="6049"/>
                </a:cubicBezTo>
                <a:cubicBezTo>
                  <a:pt x="12097" y="2715"/>
                  <a:pt x="9383" y="0"/>
                  <a:pt x="6049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7"/>
          <p:cNvSpPr/>
          <p:nvPr/>
        </p:nvSpPr>
        <p:spPr>
          <a:xfrm flipH="1">
            <a:off x="7011215" y="2619064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9" y="12431"/>
                </a:lnTo>
                <a:lnTo>
                  <a:pt x="5418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7"/>
          <p:cNvSpPr/>
          <p:nvPr/>
        </p:nvSpPr>
        <p:spPr>
          <a:xfrm flipH="1">
            <a:off x="7704012" y="3101697"/>
            <a:ext cx="272984" cy="399224"/>
          </a:xfrm>
          <a:custGeom>
            <a:avLst/>
            <a:gdLst/>
            <a:ahLst/>
            <a:cxnLst/>
            <a:rect l="l" t="t" r="r" b="b"/>
            <a:pathLst>
              <a:path w="12728" h="18614" extrusionOk="0">
                <a:moveTo>
                  <a:pt x="9585" y="1"/>
                </a:moveTo>
                <a:cubicBezTo>
                  <a:pt x="7025" y="96"/>
                  <a:pt x="3822" y="2989"/>
                  <a:pt x="2739" y="4799"/>
                </a:cubicBezTo>
                <a:cubicBezTo>
                  <a:pt x="1643" y="6609"/>
                  <a:pt x="0" y="6775"/>
                  <a:pt x="0" y="6775"/>
                </a:cubicBezTo>
                <a:lnTo>
                  <a:pt x="1738" y="17027"/>
                </a:lnTo>
                <a:lnTo>
                  <a:pt x="2500" y="16896"/>
                </a:lnTo>
                <a:cubicBezTo>
                  <a:pt x="5165" y="18349"/>
                  <a:pt x="8575" y="18614"/>
                  <a:pt x="10706" y="18614"/>
                </a:cubicBezTo>
                <a:cubicBezTo>
                  <a:pt x="11927" y="18614"/>
                  <a:pt x="12728" y="18527"/>
                  <a:pt x="12728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7"/>
          <p:cNvSpPr/>
          <p:nvPr/>
        </p:nvSpPr>
        <p:spPr>
          <a:xfrm flipH="1">
            <a:off x="7934594" y="3219422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84" y="0"/>
                </a:moveTo>
                <a:lnTo>
                  <a:pt x="0" y="274"/>
                </a:lnTo>
                <a:lnTo>
                  <a:pt x="2191" y="13181"/>
                </a:lnTo>
                <a:lnTo>
                  <a:pt x="3787" y="12907"/>
                </a:lnTo>
                <a:lnTo>
                  <a:pt x="15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7"/>
          <p:cNvSpPr/>
          <p:nvPr/>
        </p:nvSpPr>
        <p:spPr>
          <a:xfrm flipH="1">
            <a:off x="7963956" y="3197718"/>
            <a:ext cx="1180041" cy="548520"/>
          </a:xfrm>
          <a:custGeom>
            <a:avLst/>
            <a:gdLst/>
            <a:ahLst/>
            <a:cxnLst/>
            <a:rect l="l" t="t" r="r" b="b"/>
            <a:pathLst>
              <a:path w="55020" h="25575" extrusionOk="0">
                <a:moveTo>
                  <a:pt x="52388" y="0"/>
                </a:moveTo>
                <a:lnTo>
                  <a:pt x="1" y="9632"/>
                </a:lnTo>
                <a:lnTo>
                  <a:pt x="1" y="25575"/>
                </a:lnTo>
                <a:lnTo>
                  <a:pt x="55019" y="15455"/>
                </a:lnTo>
                <a:lnTo>
                  <a:pt x="52388" y="0"/>
                </a:ln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7"/>
          <p:cNvSpPr/>
          <p:nvPr/>
        </p:nvSpPr>
        <p:spPr>
          <a:xfrm flipH="1">
            <a:off x="7997671" y="3470187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77" y="0"/>
                </a:moveTo>
                <a:cubicBezTo>
                  <a:pt x="441" y="0"/>
                  <a:pt x="0" y="441"/>
                  <a:pt x="0" y="977"/>
                </a:cubicBezTo>
                <a:cubicBezTo>
                  <a:pt x="0" y="1524"/>
                  <a:pt x="441" y="1965"/>
                  <a:pt x="977" y="1965"/>
                </a:cubicBezTo>
                <a:cubicBezTo>
                  <a:pt x="1524" y="1965"/>
                  <a:pt x="1965" y="1524"/>
                  <a:pt x="1965" y="977"/>
                </a:cubicBezTo>
                <a:cubicBezTo>
                  <a:pt x="1965" y="441"/>
                  <a:pt x="1524" y="0"/>
                  <a:pt x="9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7"/>
          <p:cNvSpPr/>
          <p:nvPr/>
        </p:nvSpPr>
        <p:spPr>
          <a:xfrm flipH="1">
            <a:off x="7578372" y="3055821"/>
            <a:ext cx="231118" cy="484520"/>
          </a:xfrm>
          <a:custGeom>
            <a:avLst/>
            <a:gdLst/>
            <a:ahLst/>
            <a:cxnLst/>
            <a:rect l="l" t="t" r="r" b="b"/>
            <a:pathLst>
              <a:path w="10776" h="22591" extrusionOk="0">
                <a:moveTo>
                  <a:pt x="5416" y="1"/>
                </a:moveTo>
                <a:cubicBezTo>
                  <a:pt x="5295" y="1"/>
                  <a:pt x="5172" y="11"/>
                  <a:pt x="5049" y="32"/>
                </a:cubicBezTo>
                <a:lnTo>
                  <a:pt x="1989" y="556"/>
                </a:lnTo>
                <a:cubicBezTo>
                  <a:pt x="798" y="758"/>
                  <a:pt x="1" y="1890"/>
                  <a:pt x="203" y="3068"/>
                </a:cubicBezTo>
                <a:lnTo>
                  <a:pt x="3215" y="20773"/>
                </a:lnTo>
                <a:cubicBezTo>
                  <a:pt x="3397" y="21839"/>
                  <a:pt x="4323" y="22590"/>
                  <a:pt x="5361" y="22590"/>
                </a:cubicBezTo>
                <a:cubicBezTo>
                  <a:pt x="5482" y="22590"/>
                  <a:pt x="5604" y="22580"/>
                  <a:pt x="5728" y="22559"/>
                </a:cubicBezTo>
                <a:lnTo>
                  <a:pt x="8787" y="22035"/>
                </a:lnTo>
                <a:cubicBezTo>
                  <a:pt x="9978" y="21833"/>
                  <a:pt x="10776" y="20701"/>
                  <a:pt x="10573" y="19523"/>
                </a:cubicBezTo>
                <a:lnTo>
                  <a:pt x="7561" y="1818"/>
                </a:lnTo>
                <a:cubicBezTo>
                  <a:pt x="7380" y="752"/>
                  <a:pt x="6454" y="1"/>
                  <a:pt x="5416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7"/>
          <p:cNvSpPr/>
          <p:nvPr/>
        </p:nvSpPr>
        <p:spPr>
          <a:xfrm flipH="1">
            <a:off x="7753041" y="2774323"/>
            <a:ext cx="259450" cy="259214"/>
          </a:xfrm>
          <a:custGeom>
            <a:avLst/>
            <a:gdLst/>
            <a:ahLst/>
            <a:cxnLst/>
            <a:rect l="l" t="t" r="r" b="b"/>
            <a:pathLst>
              <a:path w="12097" h="12086" extrusionOk="0">
                <a:moveTo>
                  <a:pt x="6049" y="1"/>
                </a:moveTo>
                <a:cubicBezTo>
                  <a:pt x="2715" y="1"/>
                  <a:pt x="0" y="2704"/>
                  <a:pt x="0" y="6049"/>
                </a:cubicBezTo>
                <a:cubicBezTo>
                  <a:pt x="0" y="9383"/>
                  <a:pt x="2715" y="12086"/>
                  <a:pt x="6049" y="12086"/>
                </a:cubicBezTo>
                <a:cubicBezTo>
                  <a:pt x="9394" y="12086"/>
                  <a:pt x="12097" y="9383"/>
                  <a:pt x="12097" y="6049"/>
                </a:cubicBezTo>
                <a:cubicBezTo>
                  <a:pt x="12097" y="2704"/>
                  <a:pt x="9394" y="1"/>
                  <a:pt x="6049" y="1"/>
                </a:cubicBez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7"/>
          <p:cNvSpPr/>
          <p:nvPr/>
        </p:nvSpPr>
        <p:spPr>
          <a:xfrm flipH="1">
            <a:off x="6995386" y="2366198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100" y="0"/>
                </a:moveTo>
                <a:cubicBezTo>
                  <a:pt x="1992" y="0"/>
                  <a:pt x="1884" y="9"/>
                  <a:pt x="1774" y="27"/>
                </a:cubicBezTo>
                <a:cubicBezTo>
                  <a:pt x="715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89"/>
                  <a:pt x="6932" y="37762"/>
                  <a:pt x="7866" y="37762"/>
                </a:cubicBezTo>
                <a:cubicBezTo>
                  <a:pt x="7973" y="37762"/>
                  <a:pt x="8082" y="37753"/>
                  <a:pt x="8192" y="37735"/>
                </a:cubicBezTo>
                <a:cubicBezTo>
                  <a:pt x="9239" y="37556"/>
                  <a:pt x="9954" y="36544"/>
                  <a:pt x="9775" y="35484"/>
                </a:cubicBezTo>
                <a:lnTo>
                  <a:pt x="4013" y="1623"/>
                </a:lnTo>
                <a:cubicBezTo>
                  <a:pt x="3852" y="673"/>
                  <a:pt x="3032" y="0"/>
                  <a:pt x="2100" y="0"/>
                </a:cubicBezTo>
                <a:close/>
              </a:path>
            </a:pathLst>
          </a:custGeom>
          <a:solidFill>
            <a:srgbClr val="F99900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7"/>
          <p:cNvSpPr/>
          <p:nvPr/>
        </p:nvSpPr>
        <p:spPr>
          <a:xfrm flipH="1">
            <a:off x="7620495" y="2699857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5" y="1"/>
                </a:moveTo>
                <a:cubicBezTo>
                  <a:pt x="8974" y="1"/>
                  <a:pt x="8851" y="11"/>
                  <a:pt x="8728" y="32"/>
                </a:cubicBezTo>
                <a:lnTo>
                  <a:pt x="1977" y="1187"/>
                </a:lnTo>
                <a:cubicBezTo>
                  <a:pt x="799" y="1389"/>
                  <a:pt x="1" y="2508"/>
                  <a:pt x="203" y="3687"/>
                </a:cubicBezTo>
                <a:lnTo>
                  <a:pt x="2180" y="15343"/>
                </a:lnTo>
                <a:cubicBezTo>
                  <a:pt x="2361" y="16399"/>
                  <a:pt x="3287" y="17149"/>
                  <a:pt x="4325" y="17149"/>
                </a:cubicBezTo>
                <a:cubicBezTo>
                  <a:pt x="4446" y="17149"/>
                  <a:pt x="4569" y="17139"/>
                  <a:pt x="4692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17" y="13462"/>
                </a:cubicBezTo>
                <a:lnTo>
                  <a:pt x="11240" y="1818"/>
                </a:lnTo>
                <a:cubicBezTo>
                  <a:pt x="11059" y="752"/>
                  <a:pt x="10133" y="1"/>
                  <a:pt x="9095" y="1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7"/>
          <p:cNvSpPr/>
          <p:nvPr/>
        </p:nvSpPr>
        <p:spPr>
          <a:xfrm flipH="1">
            <a:off x="7081434" y="2415034"/>
            <a:ext cx="585817" cy="726277"/>
          </a:xfrm>
          <a:custGeom>
            <a:avLst/>
            <a:gdLst/>
            <a:ahLst/>
            <a:cxnLst/>
            <a:rect l="l" t="t" r="r" b="b"/>
            <a:pathLst>
              <a:path w="27314" h="33863" extrusionOk="0">
                <a:moveTo>
                  <a:pt x="21551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77" y="26742"/>
                </a:lnTo>
                <a:cubicBezTo>
                  <a:pt x="1977" y="26742"/>
                  <a:pt x="2553" y="26698"/>
                  <a:pt x="3568" y="26698"/>
                </a:cubicBezTo>
                <a:cubicBezTo>
                  <a:pt x="7525" y="26698"/>
                  <a:pt x="18151" y="27362"/>
                  <a:pt x="27313" y="33862"/>
                </a:cubicBezTo>
                <a:lnTo>
                  <a:pt x="24432" y="16931"/>
                </a:lnTo>
                <a:lnTo>
                  <a:pt x="21551" y="1"/>
                </a:ln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7"/>
          <p:cNvSpPr/>
          <p:nvPr/>
        </p:nvSpPr>
        <p:spPr>
          <a:xfrm flipH="1">
            <a:off x="7723400" y="2966106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2"/>
                </a:lnTo>
                <a:lnTo>
                  <a:pt x="108" y="2239"/>
                </a:lnTo>
                <a:lnTo>
                  <a:pt x="5894" y="1251"/>
                </a:lnTo>
                <a:cubicBezTo>
                  <a:pt x="6346" y="1179"/>
                  <a:pt x="6656" y="751"/>
                  <a:pt x="6573" y="298"/>
                </a:cubicBezTo>
                <a:cubicBezTo>
                  <a:pt x="6561" y="191"/>
                  <a:pt x="6513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7"/>
          <p:cNvSpPr/>
          <p:nvPr/>
        </p:nvSpPr>
        <p:spPr>
          <a:xfrm flipH="1">
            <a:off x="7740001" y="2873925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1" y="1631"/>
                </a:lnTo>
                <a:lnTo>
                  <a:pt x="108" y="2239"/>
                </a:lnTo>
                <a:lnTo>
                  <a:pt x="5894" y="1262"/>
                </a:lnTo>
                <a:cubicBezTo>
                  <a:pt x="6347" y="1179"/>
                  <a:pt x="6656" y="750"/>
                  <a:pt x="6573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7"/>
          <p:cNvSpPr/>
          <p:nvPr/>
        </p:nvSpPr>
        <p:spPr>
          <a:xfrm flipH="1">
            <a:off x="7755078" y="2780714"/>
            <a:ext cx="142755" cy="48278"/>
          </a:xfrm>
          <a:custGeom>
            <a:avLst/>
            <a:gdLst/>
            <a:ahLst/>
            <a:cxnLst/>
            <a:rect l="l" t="t" r="r" b="b"/>
            <a:pathLst>
              <a:path w="6656" h="2251" extrusionOk="0">
                <a:moveTo>
                  <a:pt x="6465" y="0"/>
                </a:moveTo>
                <a:cubicBezTo>
                  <a:pt x="6394" y="322"/>
                  <a:pt x="6144" y="584"/>
                  <a:pt x="5798" y="643"/>
                </a:cubicBezTo>
                <a:lnTo>
                  <a:pt x="0" y="1632"/>
                </a:lnTo>
                <a:lnTo>
                  <a:pt x="107" y="2251"/>
                </a:lnTo>
                <a:lnTo>
                  <a:pt x="5906" y="1263"/>
                </a:lnTo>
                <a:cubicBezTo>
                  <a:pt x="6358" y="1179"/>
                  <a:pt x="6656" y="751"/>
                  <a:pt x="6584" y="298"/>
                </a:cubicBezTo>
                <a:cubicBezTo>
                  <a:pt x="6560" y="191"/>
                  <a:pt x="6525" y="96"/>
                  <a:pt x="64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7"/>
          <p:cNvSpPr/>
          <p:nvPr/>
        </p:nvSpPr>
        <p:spPr>
          <a:xfrm flipH="1">
            <a:off x="7645267" y="3040915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47" y="1"/>
                </a:moveTo>
                <a:lnTo>
                  <a:pt x="0" y="1251"/>
                </a:lnTo>
                <a:lnTo>
                  <a:pt x="524" y="4371"/>
                </a:lnTo>
                <a:lnTo>
                  <a:pt x="7882" y="3120"/>
                </a:lnTo>
                <a:lnTo>
                  <a:pt x="7347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7"/>
          <p:cNvSpPr/>
          <p:nvPr/>
        </p:nvSpPr>
        <p:spPr>
          <a:xfrm flipH="1">
            <a:off x="7656506" y="3086791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9"/>
                </a:lnTo>
                <a:cubicBezTo>
                  <a:pt x="465" y="1374"/>
                  <a:pt x="1" y="1886"/>
                  <a:pt x="132" y="2827"/>
                </a:cubicBezTo>
                <a:lnTo>
                  <a:pt x="215" y="3208"/>
                </a:lnTo>
                <a:cubicBezTo>
                  <a:pt x="337" y="4079"/>
                  <a:pt x="162" y="4818"/>
                  <a:pt x="883" y="4818"/>
                </a:cubicBezTo>
                <a:cubicBezTo>
                  <a:pt x="940" y="4818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38" y="1481"/>
                </a:cubicBezTo>
                <a:cubicBezTo>
                  <a:pt x="7918" y="621"/>
                  <a:pt x="7181" y="0"/>
                  <a:pt x="6337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7"/>
          <p:cNvSpPr/>
          <p:nvPr/>
        </p:nvSpPr>
        <p:spPr>
          <a:xfrm flipH="1">
            <a:off x="7530351" y="3240012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12" y="255"/>
                </a:lnTo>
                <a:cubicBezTo>
                  <a:pt x="869" y="326"/>
                  <a:pt x="0" y="1314"/>
                  <a:pt x="72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0"/>
                  <a:pt x="8299" y="1957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7"/>
          <p:cNvSpPr/>
          <p:nvPr/>
        </p:nvSpPr>
        <p:spPr>
          <a:xfrm flipH="1">
            <a:off x="7555381" y="315216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24" y="255"/>
                </a:lnTo>
                <a:cubicBezTo>
                  <a:pt x="869" y="327"/>
                  <a:pt x="0" y="1315"/>
                  <a:pt x="72" y="2458"/>
                </a:cubicBezTo>
                <a:cubicBezTo>
                  <a:pt x="140" y="3568"/>
                  <a:pt x="1057" y="4414"/>
                  <a:pt x="2143" y="4414"/>
                </a:cubicBezTo>
                <a:cubicBezTo>
                  <a:pt x="2187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1"/>
                  <a:pt x="8299" y="1946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37"/>
          <p:cNvSpPr/>
          <p:nvPr/>
        </p:nvSpPr>
        <p:spPr>
          <a:xfrm flipH="1">
            <a:off x="7535971" y="3331421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25" y="1"/>
                </a:moveTo>
                <a:cubicBezTo>
                  <a:pt x="5482" y="1"/>
                  <a:pt x="5438" y="2"/>
                  <a:pt x="5394" y="5"/>
                </a:cubicBezTo>
                <a:lnTo>
                  <a:pt x="1787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18" y="3159"/>
                  <a:pt x="938" y="3914"/>
                  <a:pt x="1903" y="3914"/>
                </a:cubicBezTo>
                <a:cubicBezTo>
                  <a:pt x="1940" y="3914"/>
                  <a:pt x="1976" y="3913"/>
                  <a:pt x="2013" y="3910"/>
                </a:cubicBezTo>
                <a:lnTo>
                  <a:pt x="5620" y="3684"/>
                </a:lnTo>
                <a:cubicBezTo>
                  <a:pt x="6644" y="3625"/>
                  <a:pt x="7418" y="2744"/>
                  <a:pt x="7347" y="1732"/>
                </a:cubicBezTo>
                <a:cubicBezTo>
                  <a:pt x="7290" y="752"/>
                  <a:pt x="6491" y="1"/>
                  <a:pt x="5525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7"/>
          <p:cNvSpPr/>
          <p:nvPr/>
        </p:nvSpPr>
        <p:spPr>
          <a:xfrm flipH="1">
            <a:off x="7554609" y="3415496"/>
            <a:ext cx="140224" cy="73930"/>
          </a:xfrm>
          <a:custGeom>
            <a:avLst/>
            <a:gdLst/>
            <a:ahLst/>
            <a:cxnLst/>
            <a:rect l="l" t="t" r="r" b="b"/>
            <a:pathLst>
              <a:path w="6538" h="3447" extrusionOk="0">
                <a:moveTo>
                  <a:pt x="4851" y="0"/>
                </a:moveTo>
                <a:cubicBezTo>
                  <a:pt x="4822" y="0"/>
                  <a:pt x="4793" y="1"/>
                  <a:pt x="4763" y="2"/>
                </a:cubicBezTo>
                <a:lnTo>
                  <a:pt x="1584" y="205"/>
                </a:lnTo>
                <a:cubicBezTo>
                  <a:pt x="679" y="252"/>
                  <a:pt x="1" y="1026"/>
                  <a:pt x="60" y="1931"/>
                </a:cubicBezTo>
                <a:cubicBezTo>
                  <a:pt x="117" y="2788"/>
                  <a:pt x="820" y="3447"/>
                  <a:pt x="1676" y="3447"/>
                </a:cubicBezTo>
                <a:cubicBezTo>
                  <a:pt x="1713" y="3447"/>
                  <a:pt x="1749" y="3446"/>
                  <a:pt x="1786" y="3443"/>
                </a:cubicBezTo>
                <a:lnTo>
                  <a:pt x="4965" y="3253"/>
                </a:lnTo>
                <a:cubicBezTo>
                  <a:pt x="5858" y="3193"/>
                  <a:pt x="6537" y="2419"/>
                  <a:pt x="6478" y="1526"/>
                </a:cubicBezTo>
                <a:cubicBezTo>
                  <a:pt x="6431" y="663"/>
                  <a:pt x="5707" y="0"/>
                  <a:pt x="4851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38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Què publiquem al blog?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8"/>
          <p:cNvSpPr txBox="1"/>
          <p:nvPr/>
        </p:nvSpPr>
        <p:spPr>
          <a:xfrm>
            <a:off x="625650" y="1117825"/>
            <a:ext cx="34983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Qui som</a:t>
            </a:r>
            <a:endParaRPr b="1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La junta i els col·laboradors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El pressupost anual</a:t>
            </a:r>
            <a:endParaRPr b="1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Les activitats que fem anualment</a:t>
            </a:r>
            <a:endParaRPr b="1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El reciclatge de llibres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Les campanyes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Les extraescolars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Els comiats (fotografies al Drive) 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567" name="Google Shape;2567;p38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2568" name="Google Shape;2568;p38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38"/>
          <p:cNvSpPr txBox="1"/>
          <p:nvPr/>
        </p:nvSpPr>
        <p:spPr>
          <a:xfrm>
            <a:off x="4826275" y="1117825"/>
            <a:ext cx="30000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Informació</a:t>
            </a:r>
            <a:endParaRPr b="1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Les reunions AFA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Les reunions AFA + Direcció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i="1">
              <a:solidFill>
                <a:srgbClr val="0070C0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70C0"/>
              </a:solidFill>
            </a:endParaRPr>
          </a:p>
        </p:txBody>
      </p:sp>
      <p:sp>
        <p:nvSpPr>
          <p:cNvPr id="2584" name="Google Shape;2584;p38"/>
          <p:cNvSpPr txBox="1"/>
          <p:nvPr/>
        </p:nvSpPr>
        <p:spPr>
          <a:xfrm>
            <a:off x="4939550" y="2945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85" name="Google Shape;2585;p38"/>
          <p:cNvSpPr/>
          <p:nvPr/>
        </p:nvSpPr>
        <p:spPr>
          <a:xfrm>
            <a:off x="4939550" y="2837125"/>
            <a:ext cx="2886600" cy="1694700"/>
          </a:xfrm>
          <a:prstGeom prst="roundRect">
            <a:avLst>
              <a:gd name="adj" fmla="val 16667"/>
            </a:avLst>
          </a:prstGeom>
          <a:solidFill>
            <a:srgbClr val="E9E5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03433"/>
                </a:solidFill>
                <a:latin typeface="Abel"/>
                <a:ea typeface="Abel"/>
                <a:cs typeface="Abel"/>
                <a:sym typeface="Abel"/>
              </a:rPr>
              <a:t>Aquest curs serà el darrer del Blog </a:t>
            </a:r>
            <a:endParaRPr b="1">
              <a:solidFill>
                <a:srgbClr val="40343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403433"/>
                </a:solidFill>
                <a:latin typeface="Abel"/>
                <a:ea typeface="Abel"/>
                <a:cs typeface="Abel"/>
                <a:sym typeface="Abel"/>
              </a:rPr>
              <a:t>Es passarà tota la informació a un format més actualitzat</a:t>
            </a:r>
            <a:endParaRPr>
              <a:solidFill>
                <a:srgbClr val="403433"/>
              </a:solidFill>
            </a:endParaRPr>
          </a:p>
        </p:txBody>
      </p:sp>
      <p:grpSp>
        <p:nvGrpSpPr>
          <p:cNvPr id="2586" name="Google Shape;2586;p38"/>
          <p:cNvGrpSpPr/>
          <p:nvPr/>
        </p:nvGrpSpPr>
        <p:grpSpPr>
          <a:xfrm>
            <a:off x="7162592" y="3939436"/>
            <a:ext cx="663685" cy="533100"/>
            <a:chOff x="7568945" y="1754401"/>
            <a:chExt cx="663685" cy="533100"/>
          </a:xfrm>
        </p:grpSpPr>
        <p:sp>
          <p:nvSpPr>
            <p:cNvPr id="2587" name="Google Shape;2587;p38"/>
            <p:cNvSpPr/>
            <p:nvPr/>
          </p:nvSpPr>
          <p:spPr>
            <a:xfrm flipH="1">
              <a:off x="7864701" y="2061364"/>
              <a:ext cx="114055" cy="166595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 flipH="1">
              <a:off x="7961055" y="2110498"/>
              <a:ext cx="33796" cy="117863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 flipH="1">
              <a:off x="7973285" y="2101439"/>
              <a:ext cx="259345" cy="186062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 flipH="1">
              <a:off x="7987383" y="2215155"/>
              <a:ext cx="17592" cy="17596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 flipH="1">
              <a:off x="7812372" y="2042227"/>
              <a:ext cx="96365" cy="202154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 flipH="1">
              <a:off x="7885263" y="1924742"/>
              <a:ext cx="108200" cy="108161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27775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 flipH="1">
              <a:off x="7568945" y="1754401"/>
              <a:ext cx="89113" cy="337979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F2777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 flipH="1">
              <a:off x="7829843" y="1893655"/>
              <a:ext cx="120241" cy="153492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 flipH="1">
              <a:off x="7604841" y="1774791"/>
              <a:ext cx="244636" cy="303065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27775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 flipH="1">
              <a:off x="7840294" y="2036006"/>
              <a:ext cx="70573" cy="39112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 flipH="1">
              <a:off x="7844985" y="2055143"/>
              <a:ext cx="73231" cy="43121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 flipH="1">
              <a:off x="7792332" y="2119091"/>
              <a:ext cx="74941" cy="39514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 flipH="1">
              <a:off x="7802778" y="2082436"/>
              <a:ext cx="74941" cy="39505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 flipH="1">
              <a:off x="7794678" y="2157241"/>
              <a:ext cx="66419" cy="3503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 flipH="1">
              <a:off x="7802350" y="2192330"/>
              <a:ext cx="58531" cy="3086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6" name="Google Shape;2606;p39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607" name="Google Shape;2607;p3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08" name="Google Shape;2608;p3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09" name="Google Shape;2609;p3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0" name="Google Shape;2610;p3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1" name="Google Shape;2611;p3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2" name="Google Shape;2612;p3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3" name="Google Shape;2613;p3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4" name="Google Shape;2614;p3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5" name="Google Shape;2615;p3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6" name="Google Shape;2616;p3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7" name="Google Shape;2617;p3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8" name="Google Shape;2618;p3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19" name="Google Shape;2619;p3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0" name="Google Shape;2620;p3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1" name="Google Shape;2621;p3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2" name="Google Shape;2622;p3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pic>
        <p:nvPicPr>
          <p:cNvPr id="2628" name="Google Shape;26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89838"/>
            <a:ext cx="9143997" cy="790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3" name="Google Shape;2633;p40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634" name="Google Shape;2634;p40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pic>
        <p:nvPicPr>
          <p:cNvPr id="2655" name="Google Shape;26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125" y="1886175"/>
            <a:ext cx="1758350" cy="17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6" name="Google Shape;2656;p40"/>
          <p:cNvSpPr txBox="1"/>
          <p:nvPr/>
        </p:nvSpPr>
        <p:spPr>
          <a:xfrm>
            <a:off x="3118600" y="3683625"/>
            <a:ext cx="335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http://ampainstaradell.com</a:t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57" name="Google Shape;2657;p40"/>
          <p:cNvSpPr txBox="1"/>
          <p:nvPr/>
        </p:nvSpPr>
        <p:spPr>
          <a:xfrm>
            <a:off x="2217400" y="610875"/>
            <a:ext cx="5155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ED7C00"/>
                </a:solidFill>
                <a:latin typeface="Arvo"/>
                <a:ea typeface="Arvo"/>
                <a:cs typeface="Arvo"/>
                <a:sym typeface="Arvo"/>
              </a:rPr>
              <a:t>EL BLOG DE L’AFA INS TARADELL</a:t>
            </a:r>
            <a:endParaRPr>
              <a:solidFill>
                <a:srgbClr val="ED7C00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41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Els canals de comunicació i xarxes socials</a:t>
            </a:r>
            <a:endParaRPr sz="3600"/>
          </a:p>
        </p:txBody>
      </p:sp>
      <p:grpSp>
        <p:nvGrpSpPr>
          <p:cNvPr id="2663" name="Google Shape;2663;p41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2664" name="Google Shape;2664;p4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2685" name="Google Shape;2685;p41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686" name="Google Shape;2686;p41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0" name="Google Shape;2790;p41"/>
          <p:cNvSpPr/>
          <p:nvPr/>
        </p:nvSpPr>
        <p:spPr>
          <a:xfrm flipH="1">
            <a:off x="6372808" y="3478873"/>
            <a:ext cx="259214" cy="259450"/>
          </a:xfrm>
          <a:custGeom>
            <a:avLst/>
            <a:gdLst/>
            <a:ahLst/>
            <a:cxnLst/>
            <a:rect l="l" t="t" r="r" b="b"/>
            <a:pathLst>
              <a:path w="12086" h="12097" extrusionOk="0">
                <a:moveTo>
                  <a:pt x="6049" y="0"/>
                </a:moveTo>
                <a:cubicBezTo>
                  <a:pt x="2703" y="0"/>
                  <a:pt x="0" y="2715"/>
                  <a:pt x="0" y="6048"/>
                </a:cubicBezTo>
                <a:cubicBezTo>
                  <a:pt x="0" y="9394"/>
                  <a:pt x="2703" y="12097"/>
                  <a:pt x="6049" y="12097"/>
                </a:cubicBezTo>
                <a:cubicBezTo>
                  <a:pt x="9382" y="12097"/>
                  <a:pt x="12085" y="9394"/>
                  <a:pt x="12085" y="6048"/>
                </a:cubicBezTo>
                <a:cubicBezTo>
                  <a:pt x="12085" y="2715"/>
                  <a:pt x="9382" y="0"/>
                  <a:pt x="6049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41"/>
          <p:cNvSpPr/>
          <p:nvPr/>
        </p:nvSpPr>
        <p:spPr>
          <a:xfrm flipH="1">
            <a:off x="6452486" y="3463538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8" y="12431"/>
                </a:lnTo>
                <a:lnTo>
                  <a:pt x="5406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41"/>
          <p:cNvSpPr/>
          <p:nvPr/>
        </p:nvSpPr>
        <p:spPr>
          <a:xfrm flipH="1">
            <a:off x="7145283" y="3946171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25" y="96"/>
                  <a:pt x="3834" y="2989"/>
                  <a:pt x="2739" y="4799"/>
                </a:cubicBezTo>
                <a:cubicBezTo>
                  <a:pt x="1655" y="6608"/>
                  <a:pt x="0" y="6775"/>
                  <a:pt x="0" y="6775"/>
                </a:cubicBezTo>
                <a:lnTo>
                  <a:pt x="1750" y="17026"/>
                </a:lnTo>
                <a:lnTo>
                  <a:pt x="2512" y="16895"/>
                </a:lnTo>
                <a:cubicBezTo>
                  <a:pt x="5177" y="18349"/>
                  <a:pt x="8587" y="18613"/>
                  <a:pt x="10718" y="18613"/>
                </a:cubicBezTo>
                <a:cubicBezTo>
                  <a:pt x="11939" y="18613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41"/>
          <p:cNvSpPr/>
          <p:nvPr/>
        </p:nvSpPr>
        <p:spPr>
          <a:xfrm flipH="1">
            <a:off x="7376122" y="4063896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96" y="0"/>
                </a:moveTo>
                <a:lnTo>
                  <a:pt x="0" y="274"/>
                </a:lnTo>
                <a:lnTo>
                  <a:pt x="2203" y="13180"/>
                </a:lnTo>
                <a:lnTo>
                  <a:pt x="3787" y="12907"/>
                </a:lnTo>
                <a:lnTo>
                  <a:pt x="1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41"/>
          <p:cNvSpPr/>
          <p:nvPr/>
        </p:nvSpPr>
        <p:spPr>
          <a:xfrm flipH="1">
            <a:off x="7405484" y="4042191"/>
            <a:ext cx="1738513" cy="652454"/>
          </a:xfrm>
          <a:custGeom>
            <a:avLst/>
            <a:gdLst/>
            <a:ahLst/>
            <a:cxnLst/>
            <a:rect l="l" t="t" r="r" b="b"/>
            <a:pathLst>
              <a:path w="81059" h="30421" extrusionOk="0">
                <a:moveTo>
                  <a:pt x="78427" y="0"/>
                </a:moveTo>
                <a:lnTo>
                  <a:pt x="1" y="14669"/>
                </a:lnTo>
                <a:lnTo>
                  <a:pt x="1" y="30421"/>
                </a:lnTo>
                <a:lnTo>
                  <a:pt x="81058" y="15455"/>
                </a:lnTo>
                <a:lnTo>
                  <a:pt x="78427" y="0"/>
                </a:ln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41"/>
          <p:cNvSpPr/>
          <p:nvPr/>
        </p:nvSpPr>
        <p:spPr>
          <a:xfrm flipH="1">
            <a:off x="7439200" y="4314661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88" y="0"/>
                </a:moveTo>
                <a:cubicBezTo>
                  <a:pt x="441" y="0"/>
                  <a:pt x="0" y="441"/>
                  <a:pt x="0" y="976"/>
                </a:cubicBezTo>
                <a:cubicBezTo>
                  <a:pt x="0" y="1524"/>
                  <a:pt x="441" y="1965"/>
                  <a:pt x="988" y="1965"/>
                </a:cubicBezTo>
                <a:cubicBezTo>
                  <a:pt x="1524" y="1965"/>
                  <a:pt x="1965" y="1524"/>
                  <a:pt x="1965" y="976"/>
                </a:cubicBezTo>
                <a:cubicBezTo>
                  <a:pt x="1965" y="441"/>
                  <a:pt x="1524" y="0"/>
                  <a:pt x="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41"/>
          <p:cNvSpPr/>
          <p:nvPr/>
        </p:nvSpPr>
        <p:spPr>
          <a:xfrm flipH="1">
            <a:off x="7019901" y="3900359"/>
            <a:ext cx="230861" cy="484456"/>
          </a:xfrm>
          <a:custGeom>
            <a:avLst/>
            <a:gdLst/>
            <a:ahLst/>
            <a:cxnLst/>
            <a:rect l="l" t="t" r="r" b="b"/>
            <a:pathLst>
              <a:path w="10764" h="22588" extrusionOk="0">
                <a:moveTo>
                  <a:pt x="5393" y="1"/>
                </a:moveTo>
                <a:cubicBezTo>
                  <a:pt x="5275" y="1"/>
                  <a:pt x="5157" y="10"/>
                  <a:pt x="5037" y="29"/>
                </a:cubicBezTo>
                <a:lnTo>
                  <a:pt x="1977" y="553"/>
                </a:lnTo>
                <a:cubicBezTo>
                  <a:pt x="798" y="755"/>
                  <a:pt x="1" y="1886"/>
                  <a:pt x="203" y="3065"/>
                </a:cubicBezTo>
                <a:lnTo>
                  <a:pt x="3215" y="20770"/>
                </a:lnTo>
                <a:cubicBezTo>
                  <a:pt x="3396" y="21836"/>
                  <a:pt x="4313" y="22587"/>
                  <a:pt x="5357" y="22587"/>
                </a:cubicBezTo>
                <a:cubicBezTo>
                  <a:pt x="5479" y="22587"/>
                  <a:pt x="5603" y="22577"/>
                  <a:pt x="5727" y="22556"/>
                </a:cubicBezTo>
                <a:lnTo>
                  <a:pt x="8787" y="22032"/>
                </a:lnTo>
                <a:cubicBezTo>
                  <a:pt x="9966" y="21829"/>
                  <a:pt x="10764" y="20710"/>
                  <a:pt x="10561" y="19520"/>
                </a:cubicBezTo>
                <a:lnTo>
                  <a:pt x="7549" y="1815"/>
                </a:lnTo>
                <a:cubicBezTo>
                  <a:pt x="7367" y="744"/>
                  <a:pt x="6443" y="1"/>
                  <a:pt x="5393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41"/>
          <p:cNvSpPr/>
          <p:nvPr/>
        </p:nvSpPr>
        <p:spPr>
          <a:xfrm flipH="1">
            <a:off x="7194569" y="3618796"/>
            <a:ext cx="259193" cy="259214"/>
          </a:xfrm>
          <a:custGeom>
            <a:avLst/>
            <a:gdLst/>
            <a:ahLst/>
            <a:cxnLst/>
            <a:rect l="l" t="t" r="r" b="b"/>
            <a:pathLst>
              <a:path w="12085" h="12086" extrusionOk="0">
                <a:moveTo>
                  <a:pt x="6048" y="1"/>
                </a:moveTo>
                <a:cubicBezTo>
                  <a:pt x="2703" y="1"/>
                  <a:pt x="0" y="2703"/>
                  <a:pt x="0" y="6049"/>
                </a:cubicBezTo>
                <a:cubicBezTo>
                  <a:pt x="0" y="9383"/>
                  <a:pt x="2703" y="12086"/>
                  <a:pt x="6048" y="12086"/>
                </a:cubicBezTo>
                <a:cubicBezTo>
                  <a:pt x="9382" y="12086"/>
                  <a:pt x="12085" y="9383"/>
                  <a:pt x="12085" y="6049"/>
                </a:cubicBezTo>
                <a:cubicBezTo>
                  <a:pt x="12085" y="2703"/>
                  <a:pt x="9382" y="1"/>
                  <a:pt x="6048" y="1"/>
                </a:cubicBez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1"/>
          <p:cNvSpPr/>
          <p:nvPr/>
        </p:nvSpPr>
        <p:spPr>
          <a:xfrm flipH="1">
            <a:off x="6436658" y="3210672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088" y="0"/>
                </a:moveTo>
                <a:cubicBezTo>
                  <a:pt x="1980" y="0"/>
                  <a:pt x="1872" y="9"/>
                  <a:pt x="1762" y="27"/>
                </a:cubicBezTo>
                <a:cubicBezTo>
                  <a:pt x="702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1" y="37089"/>
                  <a:pt x="6922" y="37762"/>
                  <a:pt x="7854" y="37762"/>
                </a:cubicBezTo>
                <a:cubicBezTo>
                  <a:pt x="7961" y="37762"/>
                  <a:pt x="8070" y="37753"/>
                  <a:pt x="8180" y="37734"/>
                </a:cubicBezTo>
                <a:cubicBezTo>
                  <a:pt x="9239" y="37556"/>
                  <a:pt x="9954" y="36544"/>
                  <a:pt x="9763" y="35496"/>
                </a:cubicBezTo>
                <a:lnTo>
                  <a:pt x="4012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006D8C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1"/>
          <p:cNvSpPr/>
          <p:nvPr/>
        </p:nvSpPr>
        <p:spPr>
          <a:xfrm flipH="1">
            <a:off x="7062024" y="3544331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8" y="0"/>
                </a:moveTo>
                <a:cubicBezTo>
                  <a:pt x="8976" y="0"/>
                  <a:pt x="8853" y="11"/>
                  <a:pt x="8728" y="32"/>
                </a:cubicBezTo>
                <a:lnTo>
                  <a:pt x="1989" y="1187"/>
                </a:lnTo>
                <a:cubicBezTo>
                  <a:pt x="799" y="1389"/>
                  <a:pt x="1" y="2508"/>
                  <a:pt x="203" y="3699"/>
                </a:cubicBezTo>
                <a:lnTo>
                  <a:pt x="2192" y="15343"/>
                </a:lnTo>
                <a:cubicBezTo>
                  <a:pt x="2373" y="16399"/>
                  <a:pt x="3289" y="17149"/>
                  <a:pt x="4334" y="17149"/>
                </a:cubicBezTo>
                <a:cubicBezTo>
                  <a:pt x="4456" y="17149"/>
                  <a:pt x="4579" y="17138"/>
                  <a:pt x="4704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29" y="13462"/>
                </a:cubicBezTo>
                <a:lnTo>
                  <a:pt x="11240" y="1818"/>
                </a:lnTo>
                <a:cubicBezTo>
                  <a:pt x="11059" y="752"/>
                  <a:pt x="10143" y="0"/>
                  <a:pt x="9098" y="0"/>
                </a:cubicBezTo>
                <a:close/>
              </a:path>
            </a:pathLst>
          </a:custGeom>
          <a:solidFill>
            <a:srgbClr val="006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41"/>
          <p:cNvSpPr/>
          <p:nvPr/>
        </p:nvSpPr>
        <p:spPr>
          <a:xfrm flipH="1">
            <a:off x="6522705" y="3259508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89" y="26742"/>
                </a:lnTo>
                <a:cubicBezTo>
                  <a:pt x="1989" y="26742"/>
                  <a:pt x="2564" y="26698"/>
                  <a:pt x="3579" y="26698"/>
                </a:cubicBezTo>
                <a:cubicBezTo>
                  <a:pt x="7533" y="26698"/>
                  <a:pt x="18153" y="27362"/>
                  <a:pt x="27325" y="33862"/>
                </a:cubicBezTo>
                <a:lnTo>
                  <a:pt x="24444" y="16931"/>
                </a:lnTo>
                <a:lnTo>
                  <a:pt x="21563" y="1"/>
                </a:lnTo>
                <a:close/>
              </a:path>
            </a:pathLst>
          </a:custGeom>
          <a:solidFill>
            <a:srgbClr val="006D8C">
              <a:alpha val="3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41"/>
          <p:cNvSpPr/>
          <p:nvPr/>
        </p:nvSpPr>
        <p:spPr>
          <a:xfrm flipH="1">
            <a:off x="7164950" y="3810580"/>
            <a:ext cx="142755" cy="48021"/>
          </a:xfrm>
          <a:custGeom>
            <a:avLst/>
            <a:gdLst/>
            <a:ahLst/>
            <a:cxnLst/>
            <a:rect l="l" t="t" r="r" b="b"/>
            <a:pathLst>
              <a:path w="6656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0" y="1631"/>
                </a:lnTo>
                <a:lnTo>
                  <a:pt x="108" y="2239"/>
                </a:lnTo>
                <a:lnTo>
                  <a:pt x="5906" y="1262"/>
                </a:lnTo>
                <a:cubicBezTo>
                  <a:pt x="6358" y="1179"/>
                  <a:pt x="6656" y="750"/>
                  <a:pt x="6585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41"/>
          <p:cNvSpPr/>
          <p:nvPr/>
        </p:nvSpPr>
        <p:spPr>
          <a:xfrm flipH="1">
            <a:off x="7181529" y="3718399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54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1"/>
                </a:lnTo>
                <a:lnTo>
                  <a:pt x="96" y="2239"/>
                </a:lnTo>
                <a:lnTo>
                  <a:pt x="5894" y="1262"/>
                </a:lnTo>
                <a:cubicBezTo>
                  <a:pt x="6346" y="1179"/>
                  <a:pt x="6644" y="750"/>
                  <a:pt x="6573" y="298"/>
                </a:cubicBezTo>
                <a:cubicBezTo>
                  <a:pt x="6549" y="191"/>
                  <a:pt x="6513" y="95"/>
                  <a:pt x="645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41"/>
          <p:cNvSpPr/>
          <p:nvPr/>
        </p:nvSpPr>
        <p:spPr>
          <a:xfrm flipH="1">
            <a:off x="7196349" y="3625188"/>
            <a:ext cx="142776" cy="48278"/>
          </a:xfrm>
          <a:custGeom>
            <a:avLst/>
            <a:gdLst/>
            <a:ahLst/>
            <a:cxnLst/>
            <a:rect l="l" t="t" r="r" b="b"/>
            <a:pathLst>
              <a:path w="6657" h="2251" extrusionOk="0">
                <a:moveTo>
                  <a:pt x="6466" y="0"/>
                </a:moveTo>
                <a:cubicBezTo>
                  <a:pt x="6395" y="322"/>
                  <a:pt x="6133" y="584"/>
                  <a:pt x="5787" y="643"/>
                </a:cubicBezTo>
                <a:lnTo>
                  <a:pt x="1" y="1632"/>
                </a:lnTo>
                <a:lnTo>
                  <a:pt x="96" y="2251"/>
                </a:lnTo>
                <a:lnTo>
                  <a:pt x="5895" y="1262"/>
                </a:lnTo>
                <a:cubicBezTo>
                  <a:pt x="6347" y="1179"/>
                  <a:pt x="6657" y="750"/>
                  <a:pt x="6573" y="298"/>
                </a:cubicBezTo>
                <a:cubicBezTo>
                  <a:pt x="6561" y="191"/>
                  <a:pt x="6514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1"/>
          <p:cNvSpPr/>
          <p:nvPr/>
        </p:nvSpPr>
        <p:spPr>
          <a:xfrm flipH="1">
            <a:off x="7086796" y="3885389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58" y="1"/>
                </a:moveTo>
                <a:lnTo>
                  <a:pt x="0" y="1251"/>
                </a:lnTo>
                <a:lnTo>
                  <a:pt x="536" y="4370"/>
                </a:lnTo>
                <a:lnTo>
                  <a:pt x="7882" y="3120"/>
                </a:lnTo>
                <a:lnTo>
                  <a:pt x="7358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1"/>
          <p:cNvSpPr/>
          <p:nvPr/>
        </p:nvSpPr>
        <p:spPr>
          <a:xfrm flipH="1">
            <a:off x="7098034" y="3931265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8"/>
                </a:lnTo>
                <a:cubicBezTo>
                  <a:pt x="465" y="1374"/>
                  <a:pt x="1" y="1886"/>
                  <a:pt x="132" y="2839"/>
                </a:cubicBezTo>
                <a:lnTo>
                  <a:pt x="215" y="3208"/>
                </a:lnTo>
                <a:cubicBezTo>
                  <a:pt x="336" y="4079"/>
                  <a:pt x="162" y="4817"/>
                  <a:pt x="883" y="4817"/>
                </a:cubicBezTo>
                <a:cubicBezTo>
                  <a:pt x="940" y="4817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49" y="1481"/>
                </a:cubicBezTo>
                <a:cubicBezTo>
                  <a:pt x="7930" y="621"/>
                  <a:pt x="7183" y="0"/>
                  <a:pt x="6337" y="0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41"/>
          <p:cNvSpPr/>
          <p:nvPr/>
        </p:nvSpPr>
        <p:spPr>
          <a:xfrm flipH="1">
            <a:off x="6971880" y="4084486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69" y="326"/>
                  <a:pt x="0" y="1314"/>
                  <a:pt x="71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501" y="4089"/>
                  <a:pt x="8370" y="3100"/>
                  <a:pt x="8299" y="1957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41"/>
          <p:cNvSpPr/>
          <p:nvPr/>
        </p:nvSpPr>
        <p:spPr>
          <a:xfrm flipH="1">
            <a:off x="6996909" y="3996637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8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6"/>
                  <a:pt x="0" y="1315"/>
                  <a:pt x="72" y="2458"/>
                </a:cubicBezTo>
                <a:cubicBezTo>
                  <a:pt x="140" y="3568"/>
                  <a:pt x="1057" y="4414"/>
                  <a:pt x="2154" y="4414"/>
                </a:cubicBezTo>
                <a:cubicBezTo>
                  <a:pt x="2198" y="4414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46"/>
                </a:cubicBezTo>
                <a:cubicBezTo>
                  <a:pt x="8230" y="847"/>
                  <a:pt x="7314" y="1"/>
                  <a:pt x="6228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41"/>
          <p:cNvSpPr/>
          <p:nvPr/>
        </p:nvSpPr>
        <p:spPr>
          <a:xfrm flipH="1">
            <a:off x="6977499" y="4175895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49" y="2"/>
                  <a:pt x="5406" y="5"/>
                </a:cubicBezTo>
                <a:lnTo>
                  <a:pt x="1798" y="219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59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0"/>
                </a:cubicBezTo>
                <a:lnTo>
                  <a:pt x="5632" y="3684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41"/>
          <p:cNvSpPr/>
          <p:nvPr/>
        </p:nvSpPr>
        <p:spPr>
          <a:xfrm flipH="1">
            <a:off x="6996137" y="4259948"/>
            <a:ext cx="139966" cy="73951"/>
          </a:xfrm>
          <a:custGeom>
            <a:avLst/>
            <a:gdLst/>
            <a:ahLst/>
            <a:cxnLst/>
            <a:rect l="l" t="t" r="r" b="b"/>
            <a:pathLst>
              <a:path w="6526" h="3448" extrusionOk="0">
                <a:moveTo>
                  <a:pt x="4839" y="1"/>
                </a:moveTo>
                <a:cubicBezTo>
                  <a:pt x="4810" y="1"/>
                  <a:pt x="4781" y="2"/>
                  <a:pt x="4751" y="3"/>
                </a:cubicBezTo>
                <a:lnTo>
                  <a:pt x="1572" y="206"/>
                </a:lnTo>
                <a:cubicBezTo>
                  <a:pt x="679" y="253"/>
                  <a:pt x="0" y="1027"/>
                  <a:pt x="48" y="1932"/>
                </a:cubicBezTo>
                <a:cubicBezTo>
                  <a:pt x="105" y="2788"/>
                  <a:pt x="819" y="3448"/>
                  <a:pt x="1665" y="3448"/>
                </a:cubicBezTo>
                <a:cubicBezTo>
                  <a:pt x="1702" y="3448"/>
                  <a:pt x="1738" y="3447"/>
                  <a:pt x="1774" y="3444"/>
                </a:cubicBezTo>
                <a:lnTo>
                  <a:pt x="4953" y="3254"/>
                </a:lnTo>
                <a:cubicBezTo>
                  <a:pt x="5846" y="3194"/>
                  <a:pt x="6525" y="2420"/>
                  <a:pt x="6477" y="1527"/>
                </a:cubicBezTo>
                <a:cubicBezTo>
                  <a:pt x="6420" y="664"/>
                  <a:pt x="5695" y="1"/>
                  <a:pt x="4839" y="1"/>
                </a:cubicBezTo>
                <a:close/>
              </a:path>
            </a:pathLst>
          </a:custGeom>
          <a:solidFill>
            <a:srgbClr val="DC6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 què una AFA?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"/>
          <p:cNvSpPr/>
          <p:nvPr/>
        </p:nvSpPr>
        <p:spPr>
          <a:xfrm>
            <a:off x="1095750" y="3692325"/>
            <a:ext cx="2103300" cy="772500"/>
          </a:xfrm>
          <a:prstGeom prst="foldedCorner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5"/>
          <p:cNvSpPr/>
          <p:nvPr/>
        </p:nvSpPr>
        <p:spPr>
          <a:xfrm>
            <a:off x="5944950" y="3692325"/>
            <a:ext cx="2103300" cy="7725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1219805" y="3885188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Professorat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97" name="Google Shape;397;p15"/>
          <p:cNvSpPr txBox="1"/>
          <p:nvPr/>
        </p:nvSpPr>
        <p:spPr>
          <a:xfrm>
            <a:off x="6101630" y="3885188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Alumnes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98" name="Google Shape;398;p15"/>
          <p:cNvGrpSpPr/>
          <p:nvPr/>
        </p:nvGrpSpPr>
        <p:grpSpPr>
          <a:xfrm>
            <a:off x="3094074" y="1161088"/>
            <a:ext cx="2955852" cy="2318647"/>
            <a:chOff x="-10007225" y="-743125"/>
            <a:chExt cx="8006100" cy="6280193"/>
          </a:xfrm>
        </p:grpSpPr>
        <p:sp>
          <p:nvSpPr>
            <p:cNvPr id="399" name="Google Shape;399;p15"/>
            <p:cNvSpPr/>
            <p:nvPr/>
          </p:nvSpPr>
          <p:spPr>
            <a:xfrm>
              <a:off x="-8984775" y="-743125"/>
              <a:ext cx="5960900" cy="5960875"/>
            </a:xfrm>
            <a:custGeom>
              <a:avLst/>
              <a:gdLst/>
              <a:ahLst/>
              <a:cxnLst/>
              <a:rect l="l" t="t" r="r" b="b"/>
              <a:pathLst>
                <a:path w="238436" h="238435" extrusionOk="0">
                  <a:moveTo>
                    <a:pt x="119218" y="1"/>
                  </a:moveTo>
                  <a:cubicBezTo>
                    <a:pt x="53377" y="1"/>
                    <a:pt x="1" y="53376"/>
                    <a:pt x="1" y="119218"/>
                  </a:cubicBezTo>
                  <a:cubicBezTo>
                    <a:pt x="1" y="185059"/>
                    <a:pt x="53377" y="238435"/>
                    <a:pt x="119218" y="238435"/>
                  </a:cubicBezTo>
                  <a:cubicBezTo>
                    <a:pt x="185060" y="238435"/>
                    <a:pt x="238435" y="185059"/>
                    <a:pt x="238435" y="119218"/>
                  </a:cubicBezTo>
                  <a:cubicBezTo>
                    <a:pt x="238435" y="53376"/>
                    <a:pt x="185060" y="1"/>
                    <a:pt x="119218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-4967225" y="464775"/>
              <a:ext cx="114425" cy="98350"/>
            </a:xfrm>
            <a:custGeom>
              <a:avLst/>
              <a:gdLst/>
              <a:ahLst/>
              <a:cxnLst/>
              <a:rect l="l" t="t" r="r" b="b"/>
              <a:pathLst>
                <a:path w="4577" h="3934" extrusionOk="0">
                  <a:moveTo>
                    <a:pt x="1840" y="1"/>
                  </a:moveTo>
                  <a:cubicBezTo>
                    <a:pt x="655" y="1"/>
                    <a:pt x="0" y="3437"/>
                    <a:pt x="1391" y="3846"/>
                  </a:cubicBezTo>
                  <a:cubicBezTo>
                    <a:pt x="1584" y="3905"/>
                    <a:pt x="1781" y="3933"/>
                    <a:pt x="1974" y="3933"/>
                  </a:cubicBezTo>
                  <a:cubicBezTo>
                    <a:pt x="3378" y="3933"/>
                    <a:pt x="4576" y="2434"/>
                    <a:pt x="2462" y="310"/>
                  </a:cubicBezTo>
                  <a:cubicBezTo>
                    <a:pt x="2245" y="94"/>
                    <a:pt x="2035" y="1"/>
                    <a:pt x="1840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-7323550" y="4612400"/>
              <a:ext cx="533125" cy="499700"/>
            </a:xfrm>
            <a:custGeom>
              <a:avLst/>
              <a:gdLst/>
              <a:ahLst/>
              <a:cxnLst/>
              <a:rect l="l" t="t" r="r" b="b"/>
              <a:pathLst>
                <a:path w="21325" h="19988" extrusionOk="0">
                  <a:moveTo>
                    <a:pt x="7713" y="0"/>
                  </a:moveTo>
                  <a:cubicBezTo>
                    <a:pt x="6004" y="0"/>
                    <a:pt x="4204" y="474"/>
                    <a:pt x="2941" y="1044"/>
                  </a:cubicBezTo>
                  <a:cubicBezTo>
                    <a:pt x="1" y="2390"/>
                    <a:pt x="525" y="8807"/>
                    <a:pt x="1429" y="12617"/>
                  </a:cubicBezTo>
                  <a:cubicBezTo>
                    <a:pt x="7740" y="15641"/>
                    <a:pt x="14360" y="18106"/>
                    <a:pt x="21218" y="19987"/>
                  </a:cubicBezTo>
                  <a:cubicBezTo>
                    <a:pt x="21325" y="19356"/>
                    <a:pt x="21170" y="18594"/>
                    <a:pt x="20622" y="17654"/>
                  </a:cubicBezTo>
                  <a:cubicBezTo>
                    <a:pt x="19110" y="15082"/>
                    <a:pt x="13395" y="8010"/>
                    <a:pt x="12586" y="3461"/>
                  </a:cubicBezTo>
                  <a:cubicBezTo>
                    <a:pt x="12129" y="851"/>
                    <a:pt x="10002" y="0"/>
                    <a:pt x="7713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-5649225" y="-596375"/>
              <a:ext cx="2481275" cy="2314775"/>
            </a:xfrm>
            <a:custGeom>
              <a:avLst/>
              <a:gdLst/>
              <a:ahLst/>
              <a:cxnLst/>
              <a:rect l="l" t="t" r="r" b="b"/>
              <a:pathLst>
                <a:path w="99251" h="92591" extrusionOk="0">
                  <a:moveTo>
                    <a:pt x="22825" y="1"/>
                  </a:moveTo>
                  <a:lnTo>
                    <a:pt x="22825" y="1"/>
                  </a:lnTo>
                  <a:cubicBezTo>
                    <a:pt x="20896" y="4989"/>
                    <a:pt x="20360" y="9811"/>
                    <a:pt x="24646" y="10073"/>
                  </a:cubicBezTo>
                  <a:cubicBezTo>
                    <a:pt x="28932" y="10335"/>
                    <a:pt x="31349" y="11419"/>
                    <a:pt x="30004" y="14633"/>
                  </a:cubicBezTo>
                  <a:cubicBezTo>
                    <a:pt x="28671" y="17848"/>
                    <a:pt x="26789" y="18384"/>
                    <a:pt x="23837" y="20253"/>
                  </a:cubicBezTo>
                  <a:cubicBezTo>
                    <a:pt x="21786" y="21565"/>
                    <a:pt x="19602" y="23265"/>
                    <a:pt x="18286" y="23265"/>
                  </a:cubicBezTo>
                  <a:cubicBezTo>
                    <a:pt x="17715" y="23265"/>
                    <a:pt x="17307" y="22945"/>
                    <a:pt x="17145" y="22134"/>
                  </a:cubicBezTo>
                  <a:cubicBezTo>
                    <a:pt x="16610" y="19455"/>
                    <a:pt x="13395" y="15169"/>
                    <a:pt x="12323" y="12216"/>
                  </a:cubicBezTo>
                  <a:cubicBezTo>
                    <a:pt x="11547" y="10087"/>
                    <a:pt x="11190" y="7952"/>
                    <a:pt x="10238" y="7952"/>
                  </a:cubicBezTo>
                  <a:cubicBezTo>
                    <a:pt x="9875" y="7952"/>
                    <a:pt x="9426" y="8262"/>
                    <a:pt x="8835" y="9002"/>
                  </a:cubicBezTo>
                  <a:cubicBezTo>
                    <a:pt x="6704" y="11681"/>
                    <a:pt x="4144" y="14098"/>
                    <a:pt x="2072" y="17038"/>
                  </a:cubicBezTo>
                  <a:cubicBezTo>
                    <a:pt x="0" y="19991"/>
                    <a:pt x="4287" y="20253"/>
                    <a:pt x="8299" y="21860"/>
                  </a:cubicBezTo>
                  <a:cubicBezTo>
                    <a:pt x="12323" y="23468"/>
                    <a:pt x="13133" y="26147"/>
                    <a:pt x="12061" y="28028"/>
                  </a:cubicBezTo>
                  <a:cubicBezTo>
                    <a:pt x="10978" y="29897"/>
                    <a:pt x="13800" y="30516"/>
                    <a:pt x="14728" y="32576"/>
                  </a:cubicBezTo>
                  <a:cubicBezTo>
                    <a:pt x="15383" y="34005"/>
                    <a:pt x="16883" y="36862"/>
                    <a:pt x="14728" y="38208"/>
                  </a:cubicBezTo>
                  <a:cubicBezTo>
                    <a:pt x="14415" y="38402"/>
                    <a:pt x="13999" y="38483"/>
                    <a:pt x="13511" y="38483"/>
                  </a:cubicBezTo>
                  <a:cubicBezTo>
                    <a:pt x="11142" y="38483"/>
                    <a:pt x="7064" y="36587"/>
                    <a:pt x="4702" y="36587"/>
                  </a:cubicBezTo>
                  <a:cubicBezTo>
                    <a:pt x="4214" y="36587"/>
                    <a:pt x="3800" y="36668"/>
                    <a:pt x="3489" y="36862"/>
                  </a:cubicBezTo>
                  <a:cubicBezTo>
                    <a:pt x="1334" y="38208"/>
                    <a:pt x="2953" y="46244"/>
                    <a:pt x="2143" y="47852"/>
                  </a:cubicBezTo>
                  <a:cubicBezTo>
                    <a:pt x="1334" y="49459"/>
                    <a:pt x="7585" y="49995"/>
                    <a:pt x="9013" y="51328"/>
                  </a:cubicBezTo>
                  <a:cubicBezTo>
                    <a:pt x="9263" y="51563"/>
                    <a:pt x="9633" y="51667"/>
                    <a:pt x="10080" y="51667"/>
                  </a:cubicBezTo>
                  <a:cubicBezTo>
                    <a:pt x="12194" y="51667"/>
                    <a:pt x="16045" y="49347"/>
                    <a:pt x="17145" y="47578"/>
                  </a:cubicBezTo>
                  <a:cubicBezTo>
                    <a:pt x="18479" y="45435"/>
                    <a:pt x="18217" y="43030"/>
                    <a:pt x="20896" y="40613"/>
                  </a:cubicBezTo>
                  <a:cubicBezTo>
                    <a:pt x="23575" y="38208"/>
                    <a:pt x="25992" y="39279"/>
                    <a:pt x="28135" y="38470"/>
                  </a:cubicBezTo>
                  <a:cubicBezTo>
                    <a:pt x="29613" y="37916"/>
                    <a:pt x="29041" y="37100"/>
                    <a:pt x="29262" y="37100"/>
                  </a:cubicBezTo>
                  <a:cubicBezTo>
                    <a:pt x="29360" y="37100"/>
                    <a:pt x="29613" y="37259"/>
                    <a:pt x="30266" y="37672"/>
                  </a:cubicBezTo>
                  <a:cubicBezTo>
                    <a:pt x="32421" y="39005"/>
                    <a:pt x="40982" y="44363"/>
                    <a:pt x="40458" y="45971"/>
                  </a:cubicBezTo>
                  <a:cubicBezTo>
                    <a:pt x="39922" y="47578"/>
                    <a:pt x="36171" y="46506"/>
                    <a:pt x="35898" y="48649"/>
                  </a:cubicBezTo>
                  <a:cubicBezTo>
                    <a:pt x="35643" y="50729"/>
                    <a:pt x="37654" y="51676"/>
                    <a:pt x="38992" y="51676"/>
                  </a:cubicBezTo>
                  <a:cubicBezTo>
                    <a:pt x="39032" y="51676"/>
                    <a:pt x="39073" y="51675"/>
                    <a:pt x="39112" y="51674"/>
                  </a:cubicBezTo>
                  <a:cubicBezTo>
                    <a:pt x="40458" y="51602"/>
                    <a:pt x="42601" y="48114"/>
                    <a:pt x="43934" y="47316"/>
                  </a:cubicBezTo>
                  <a:cubicBezTo>
                    <a:pt x="44075" y="47231"/>
                    <a:pt x="44231" y="47192"/>
                    <a:pt x="44400" y="47192"/>
                  </a:cubicBezTo>
                  <a:cubicBezTo>
                    <a:pt x="45846" y="47192"/>
                    <a:pt x="48295" y="50053"/>
                    <a:pt x="51173" y="51674"/>
                  </a:cubicBezTo>
                  <a:cubicBezTo>
                    <a:pt x="51526" y="51871"/>
                    <a:pt x="51853" y="51960"/>
                    <a:pt x="52158" y="51960"/>
                  </a:cubicBezTo>
                  <a:cubicBezTo>
                    <a:pt x="54630" y="51960"/>
                    <a:pt x="55636" y="46127"/>
                    <a:pt x="57067" y="45173"/>
                  </a:cubicBezTo>
                  <a:cubicBezTo>
                    <a:pt x="57712" y="44743"/>
                    <a:pt x="59994" y="44528"/>
                    <a:pt x="62513" y="44528"/>
                  </a:cubicBezTo>
                  <a:cubicBezTo>
                    <a:pt x="66275" y="44528"/>
                    <a:pt x="70567" y="45008"/>
                    <a:pt x="70723" y="45971"/>
                  </a:cubicBezTo>
                  <a:cubicBezTo>
                    <a:pt x="70997" y="47578"/>
                    <a:pt x="59746" y="45709"/>
                    <a:pt x="58400" y="49185"/>
                  </a:cubicBezTo>
                  <a:cubicBezTo>
                    <a:pt x="57067" y="52674"/>
                    <a:pt x="62687" y="53745"/>
                    <a:pt x="65639" y="55888"/>
                  </a:cubicBezTo>
                  <a:cubicBezTo>
                    <a:pt x="68580" y="58032"/>
                    <a:pt x="70473" y="65532"/>
                    <a:pt x="70735" y="70890"/>
                  </a:cubicBezTo>
                  <a:cubicBezTo>
                    <a:pt x="70997" y="76248"/>
                    <a:pt x="77153" y="92321"/>
                    <a:pt x="82511" y="92583"/>
                  </a:cubicBezTo>
                  <a:cubicBezTo>
                    <a:pt x="82606" y="92588"/>
                    <a:pt x="82703" y="92591"/>
                    <a:pt x="82800" y="92591"/>
                  </a:cubicBezTo>
                  <a:cubicBezTo>
                    <a:pt x="88143" y="92591"/>
                    <a:pt x="95624" y="85304"/>
                    <a:pt x="94572" y="82404"/>
                  </a:cubicBezTo>
                  <a:cubicBezTo>
                    <a:pt x="93500" y="79463"/>
                    <a:pt x="87071" y="80796"/>
                    <a:pt x="85201" y="76248"/>
                  </a:cubicBezTo>
                  <a:cubicBezTo>
                    <a:pt x="83320" y="71688"/>
                    <a:pt x="80367" y="67938"/>
                    <a:pt x="82249" y="67140"/>
                  </a:cubicBezTo>
                  <a:cubicBezTo>
                    <a:pt x="82307" y="67115"/>
                    <a:pt x="82367" y="67102"/>
                    <a:pt x="82430" y="67102"/>
                  </a:cubicBezTo>
                  <a:cubicBezTo>
                    <a:pt x="84194" y="67102"/>
                    <a:pt x="87576" y="76916"/>
                    <a:pt x="96568" y="76916"/>
                  </a:cubicBezTo>
                  <a:cubicBezTo>
                    <a:pt x="97412" y="76916"/>
                    <a:pt x="98305" y="76830"/>
                    <a:pt x="99251" y="76641"/>
                  </a:cubicBezTo>
                  <a:cubicBezTo>
                    <a:pt x="99239" y="76617"/>
                    <a:pt x="99239" y="76581"/>
                    <a:pt x="99227" y="76558"/>
                  </a:cubicBezTo>
                  <a:cubicBezTo>
                    <a:pt x="98989" y="75903"/>
                    <a:pt x="97441" y="71724"/>
                    <a:pt x="95512" y="66616"/>
                  </a:cubicBezTo>
                  <a:cubicBezTo>
                    <a:pt x="92012" y="58401"/>
                    <a:pt x="87606" y="50674"/>
                    <a:pt x="82439" y="43530"/>
                  </a:cubicBezTo>
                  <a:lnTo>
                    <a:pt x="82439" y="43530"/>
                  </a:lnTo>
                  <a:cubicBezTo>
                    <a:pt x="83201" y="44661"/>
                    <a:pt x="86237" y="54543"/>
                    <a:pt x="82249" y="54817"/>
                  </a:cubicBezTo>
                  <a:cubicBezTo>
                    <a:pt x="82196" y="54820"/>
                    <a:pt x="82144" y="54822"/>
                    <a:pt x="82093" y="54822"/>
                  </a:cubicBezTo>
                  <a:cubicBezTo>
                    <a:pt x="78204" y="54822"/>
                    <a:pt x="77427" y="45155"/>
                    <a:pt x="77427" y="43827"/>
                  </a:cubicBezTo>
                  <a:cubicBezTo>
                    <a:pt x="77427" y="42506"/>
                    <a:pt x="73569" y="32778"/>
                    <a:pt x="73498" y="32588"/>
                  </a:cubicBezTo>
                  <a:cubicBezTo>
                    <a:pt x="73343" y="32421"/>
                    <a:pt x="73176" y="32255"/>
                    <a:pt x="73021" y="32076"/>
                  </a:cubicBezTo>
                  <a:cubicBezTo>
                    <a:pt x="72509" y="31540"/>
                    <a:pt x="71616" y="30612"/>
                    <a:pt x="70461" y="29409"/>
                  </a:cubicBezTo>
                  <a:cubicBezTo>
                    <a:pt x="63723" y="22622"/>
                    <a:pt x="56186" y="16634"/>
                    <a:pt x="47994" y="11621"/>
                  </a:cubicBezTo>
                  <a:lnTo>
                    <a:pt x="47994" y="11621"/>
                  </a:lnTo>
                  <a:cubicBezTo>
                    <a:pt x="47518" y="12978"/>
                    <a:pt x="48363" y="15372"/>
                    <a:pt x="47423" y="16503"/>
                  </a:cubicBezTo>
                  <a:cubicBezTo>
                    <a:pt x="46121" y="18057"/>
                    <a:pt x="42325" y="21874"/>
                    <a:pt x="37950" y="21874"/>
                  </a:cubicBezTo>
                  <a:cubicBezTo>
                    <a:pt x="37803" y="21874"/>
                    <a:pt x="37654" y="21869"/>
                    <a:pt x="37505" y="21860"/>
                  </a:cubicBezTo>
                  <a:cubicBezTo>
                    <a:pt x="32957" y="21599"/>
                    <a:pt x="30814" y="19455"/>
                    <a:pt x="33493" y="17848"/>
                  </a:cubicBezTo>
                  <a:cubicBezTo>
                    <a:pt x="36160" y="16241"/>
                    <a:pt x="37707" y="17312"/>
                    <a:pt x="38850" y="12216"/>
                  </a:cubicBezTo>
                  <a:cubicBezTo>
                    <a:pt x="39886" y="7573"/>
                    <a:pt x="38779" y="6561"/>
                    <a:pt x="38577" y="6418"/>
                  </a:cubicBezTo>
                  <a:cubicBezTo>
                    <a:pt x="33516" y="3918"/>
                    <a:pt x="28254" y="1775"/>
                    <a:pt x="22825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-5890325" y="666875"/>
              <a:ext cx="2404475" cy="2952775"/>
            </a:xfrm>
            <a:custGeom>
              <a:avLst/>
              <a:gdLst/>
              <a:ahLst/>
              <a:cxnLst/>
              <a:rect l="l" t="t" r="r" b="b"/>
              <a:pathLst>
                <a:path w="96179" h="118111" extrusionOk="0">
                  <a:moveTo>
                    <a:pt x="37505" y="1"/>
                  </a:moveTo>
                  <a:cubicBezTo>
                    <a:pt x="34482" y="1"/>
                    <a:pt x="24022" y="2611"/>
                    <a:pt x="19021" y="2611"/>
                  </a:cubicBezTo>
                  <a:cubicBezTo>
                    <a:pt x="18251" y="2611"/>
                    <a:pt x="17609" y="2549"/>
                    <a:pt x="17145" y="2406"/>
                  </a:cubicBezTo>
                  <a:cubicBezTo>
                    <a:pt x="16859" y="2319"/>
                    <a:pt x="16548" y="2273"/>
                    <a:pt x="16222" y="2273"/>
                  </a:cubicBezTo>
                  <a:cubicBezTo>
                    <a:pt x="14270" y="2273"/>
                    <a:pt x="11803" y="3905"/>
                    <a:pt x="11180" y="8037"/>
                  </a:cubicBezTo>
                  <a:cubicBezTo>
                    <a:pt x="10442" y="12859"/>
                    <a:pt x="6430" y="13931"/>
                    <a:pt x="3751" y="17681"/>
                  </a:cubicBezTo>
                  <a:cubicBezTo>
                    <a:pt x="1072" y="21432"/>
                    <a:pt x="0" y="36719"/>
                    <a:pt x="1334" y="42065"/>
                  </a:cubicBezTo>
                  <a:cubicBezTo>
                    <a:pt x="2679" y="47411"/>
                    <a:pt x="10180" y="55722"/>
                    <a:pt x="15264" y="56531"/>
                  </a:cubicBezTo>
                  <a:cubicBezTo>
                    <a:pt x="17812" y="56930"/>
                    <a:pt x="21095" y="57130"/>
                    <a:pt x="24344" y="57130"/>
                  </a:cubicBezTo>
                  <a:cubicBezTo>
                    <a:pt x="27593" y="57130"/>
                    <a:pt x="30808" y="56930"/>
                    <a:pt x="33219" y="56531"/>
                  </a:cubicBezTo>
                  <a:cubicBezTo>
                    <a:pt x="33563" y="56474"/>
                    <a:pt x="33907" y="56446"/>
                    <a:pt x="34249" y="56446"/>
                  </a:cubicBezTo>
                  <a:cubicBezTo>
                    <a:pt x="38704" y="56446"/>
                    <a:pt x="42863" y="61151"/>
                    <a:pt x="42863" y="65640"/>
                  </a:cubicBezTo>
                  <a:cubicBezTo>
                    <a:pt x="42863" y="70462"/>
                    <a:pt x="48221" y="75546"/>
                    <a:pt x="47959" y="79832"/>
                  </a:cubicBezTo>
                  <a:cubicBezTo>
                    <a:pt x="47685" y="84118"/>
                    <a:pt x="44220" y="92964"/>
                    <a:pt x="47971" y="100465"/>
                  </a:cubicBezTo>
                  <a:cubicBezTo>
                    <a:pt x="51709" y="107966"/>
                    <a:pt x="57067" y="114931"/>
                    <a:pt x="57329" y="117336"/>
                  </a:cubicBezTo>
                  <a:cubicBezTo>
                    <a:pt x="57389" y="117863"/>
                    <a:pt x="57931" y="118110"/>
                    <a:pt x="58796" y="118110"/>
                  </a:cubicBezTo>
                  <a:cubicBezTo>
                    <a:pt x="61900" y="118110"/>
                    <a:pt x="69155" y="114933"/>
                    <a:pt x="73140" y="110109"/>
                  </a:cubicBezTo>
                  <a:cubicBezTo>
                    <a:pt x="78224" y="103942"/>
                    <a:pt x="78498" y="104478"/>
                    <a:pt x="80105" y="98048"/>
                  </a:cubicBezTo>
                  <a:cubicBezTo>
                    <a:pt x="81713" y="91619"/>
                    <a:pt x="85189" y="89214"/>
                    <a:pt x="85725" y="85725"/>
                  </a:cubicBezTo>
                  <a:cubicBezTo>
                    <a:pt x="86261" y="82249"/>
                    <a:pt x="86261" y="78498"/>
                    <a:pt x="85725" y="73403"/>
                  </a:cubicBezTo>
                  <a:cubicBezTo>
                    <a:pt x="85189" y="68319"/>
                    <a:pt x="95107" y="56531"/>
                    <a:pt x="95643" y="51971"/>
                  </a:cubicBezTo>
                  <a:cubicBezTo>
                    <a:pt x="96179" y="47411"/>
                    <a:pt x="90011" y="47411"/>
                    <a:pt x="87606" y="43935"/>
                  </a:cubicBezTo>
                  <a:cubicBezTo>
                    <a:pt x="85189" y="40446"/>
                    <a:pt x="76891" y="24373"/>
                    <a:pt x="76081" y="19289"/>
                  </a:cubicBezTo>
                  <a:cubicBezTo>
                    <a:pt x="75283" y="14193"/>
                    <a:pt x="65639" y="13121"/>
                    <a:pt x="62960" y="11514"/>
                  </a:cubicBezTo>
                  <a:cubicBezTo>
                    <a:pt x="62314" y="11126"/>
                    <a:pt x="61605" y="11004"/>
                    <a:pt x="60845" y="11004"/>
                  </a:cubicBezTo>
                  <a:cubicBezTo>
                    <a:pt x="59547" y="11004"/>
                    <a:pt x="58099" y="11361"/>
                    <a:pt x="56558" y="11361"/>
                  </a:cubicBezTo>
                  <a:cubicBezTo>
                    <a:pt x="55262" y="11361"/>
                    <a:pt x="53901" y="11109"/>
                    <a:pt x="52507" y="10180"/>
                  </a:cubicBezTo>
                  <a:cubicBezTo>
                    <a:pt x="48494" y="7502"/>
                    <a:pt x="40993" y="1"/>
                    <a:pt x="37505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-8214425" y="1790150"/>
              <a:ext cx="1654400" cy="2598875"/>
            </a:xfrm>
            <a:custGeom>
              <a:avLst/>
              <a:gdLst/>
              <a:ahLst/>
              <a:cxnLst/>
              <a:rect l="l" t="t" r="r" b="b"/>
              <a:pathLst>
                <a:path w="66176" h="103955" extrusionOk="0">
                  <a:moveTo>
                    <a:pt x="11855" y="1"/>
                  </a:moveTo>
                  <a:cubicBezTo>
                    <a:pt x="10872" y="1"/>
                    <a:pt x="9986" y="267"/>
                    <a:pt x="9216" y="873"/>
                  </a:cubicBezTo>
                  <a:cubicBezTo>
                    <a:pt x="6156" y="3290"/>
                    <a:pt x="3632" y="7350"/>
                    <a:pt x="4013" y="8874"/>
                  </a:cubicBezTo>
                  <a:cubicBezTo>
                    <a:pt x="4322" y="10076"/>
                    <a:pt x="5084" y="13994"/>
                    <a:pt x="2941" y="17887"/>
                  </a:cubicBezTo>
                  <a:cubicBezTo>
                    <a:pt x="798" y="21780"/>
                    <a:pt x="0" y="24995"/>
                    <a:pt x="2941" y="31424"/>
                  </a:cubicBezTo>
                  <a:cubicBezTo>
                    <a:pt x="5894" y="37854"/>
                    <a:pt x="10180" y="39997"/>
                    <a:pt x="13395" y="45890"/>
                  </a:cubicBezTo>
                  <a:cubicBezTo>
                    <a:pt x="16609" y="51784"/>
                    <a:pt x="16074" y="61154"/>
                    <a:pt x="16609" y="75084"/>
                  </a:cubicBezTo>
                  <a:cubicBezTo>
                    <a:pt x="17145" y="89015"/>
                    <a:pt x="21967" y="100004"/>
                    <a:pt x="30004" y="103219"/>
                  </a:cubicBezTo>
                  <a:cubicBezTo>
                    <a:pt x="31277" y="103728"/>
                    <a:pt x="32073" y="103955"/>
                    <a:pt x="32514" y="103955"/>
                  </a:cubicBezTo>
                  <a:cubicBezTo>
                    <a:pt x="34859" y="103955"/>
                    <a:pt x="27189" y="97548"/>
                    <a:pt x="27861" y="93039"/>
                  </a:cubicBezTo>
                  <a:cubicBezTo>
                    <a:pt x="28659" y="87681"/>
                    <a:pt x="28397" y="84728"/>
                    <a:pt x="31349" y="80716"/>
                  </a:cubicBezTo>
                  <a:cubicBezTo>
                    <a:pt x="34290" y="76692"/>
                    <a:pt x="36088" y="78299"/>
                    <a:pt x="39743" y="71072"/>
                  </a:cubicBezTo>
                  <a:cubicBezTo>
                    <a:pt x="43399" y="63833"/>
                    <a:pt x="42327" y="61428"/>
                    <a:pt x="46613" y="59011"/>
                  </a:cubicBezTo>
                  <a:cubicBezTo>
                    <a:pt x="50899" y="56606"/>
                    <a:pt x="57067" y="59285"/>
                    <a:pt x="58400" y="50974"/>
                  </a:cubicBezTo>
                  <a:cubicBezTo>
                    <a:pt x="59746" y="42676"/>
                    <a:pt x="54388" y="45081"/>
                    <a:pt x="60282" y="37580"/>
                  </a:cubicBezTo>
                  <a:cubicBezTo>
                    <a:pt x="66175" y="30079"/>
                    <a:pt x="60008" y="28745"/>
                    <a:pt x="54924" y="25793"/>
                  </a:cubicBezTo>
                  <a:cubicBezTo>
                    <a:pt x="49828" y="22852"/>
                    <a:pt x="44744" y="22578"/>
                    <a:pt x="42327" y="19637"/>
                  </a:cubicBezTo>
                  <a:cubicBezTo>
                    <a:pt x="39922" y="16684"/>
                    <a:pt x="40184" y="17494"/>
                    <a:pt x="35898" y="12934"/>
                  </a:cubicBezTo>
                  <a:cubicBezTo>
                    <a:pt x="31611" y="8374"/>
                    <a:pt x="28397" y="8921"/>
                    <a:pt x="22765" y="5159"/>
                  </a:cubicBezTo>
                  <a:cubicBezTo>
                    <a:pt x="18561" y="2353"/>
                    <a:pt x="14776" y="1"/>
                    <a:pt x="11855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-8826125" y="-277800"/>
              <a:ext cx="1625175" cy="2289775"/>
            </a:xfrm>
            <a:custGeom>
              <a:avLst/>
              <a:gdLst/>
              <a:ahLst/>
              <a:cxnLst/>
              <a:rect l="l" t="t" r="r" b="b"/>
              <a:pathLst>
                <a:path w="65007" h="91591" extrusionOk="0">
                  <a:moveTo>
                    <a:pt x="54955" y="0"/>
                  </a:moveTo>
                  <a:cubicBezTo>
                    <a:pt x="53811" y="0"/>
                    <a:pt x="50981" y="4061"/>
                    <a:pt x="48590" y="4295"/>
                  </a:cubicBezTo>
                  <a:cubicBezTo>
                    <a:pt x="48501" y="4305"/>
                    <a:pt x="48416" y="4309"/>
                    <a:pt x="48336" y="4309"/>
                  </a:cubicBezTo>
                  <a:cubicBezTo>
                    <a:pt x="46063" y="4309"/>
                    <a:pt x="47877" y="648"/>
                    <a:pt x="48590" y="188"/>
                  </a:cubicBezTo>
                  <a:lnTo>
                    <a:pt x="48590" y="188"/>
                  </a:lnTo>
                  <a:cubicBezTo>
                    <a:pt x="45780" y="1986"/>
                    <a:pt x="43066" y="3903"/>
                    <a:pt x="40423" y="5927"/>
                  </a:cubicBezTo>
                  <a:cubicBezTo>
                    <a:pt x="41375" y="10225"/>
                    <a:pt x="37053" y="12332"/>
                    <a:pt x="35720" y="14213"/>
                  </a:cubicBezTo>
                  <a:cubicBezTo>
                    <a:pt x="34374" y="16083"/>
                    <a:pt x="35982" y="20905"/>
                    <a:pt x="34648" y="21178"/>
                  </a:cubicBezTo>
                  <a:cubicBezTo>
                    <a:pt x="34618" y="21184"/>
                    <a:pt x="34587" y="21187"/>
                    <a:pt x="34557" y="21187"/>
                  </a:cubicBezTo>
                  <a:cubicBezTo>
                    <a:pt x="33243" y="21187"/>
                    <a:pt x="31965" y="15762"/>
                    <a:pt x="31791" y="13213"/>
                  </a:cubicBezTo>
                  <a:cubicBezTo>
                    <a:pt x="17479" y="26501"/>
                    <a:pt x="6430" y="43253"/>
                    <a:pt x="1" y="62136"/>
                  </a:cubicBezTo>
                  <a:cubicBezTo>
                    <a:pt x="2061" y="67196"/>
                    <a:pt x="3299" y="71542"/>
                    <a:pt x="4109" y="76364"/>
                  </a:cubicBezTo>
                  <a:cubicBezTo>
                    <a:pt x="4906" y="81186"/>
                    <a:pt x="12407" y="78507"/>
                    <a:pt x="14824" y="82257"/>
                  </a:cubicBezTo>
                  <a:cubicBezTo>
                    <a:pt x="17229" y="86008"/>
                    <a:pt x="21789" y="89223"/>
                    <a:pt x="24730" y="91092"/>
                  </a:cubicBezTo>
                  <a:cubicBezTo>
                    <a:pt x="25268" y="91434"/>
                    <a:pt x="25609" y="91590"/>
                    <a:pt x="25798" y="91590"/>
                  </a:cubicBezTo>
                  <a:cubicBezTo>
                    <a:pt x="26644" y="91590"/>
                    <a:pt x="24390" y="88442"/>
                    <a:pt x="22861" y="84936"/>
                  </a:cubicBezTo>
                  <a:cubicBezTo>
                    <a:pt x="20980" y="80650"/>
                    <a:pt x="18575" y="75828"/>
                    <a:pt x="19110" y="72732"/>
                  </a:cubicBezTo>
                  <a:cubicBezTo>
                    <a:pt x="19444" y="70807"/>
                    <a:pt x="18326" y="69674"/>
                    <a:pt x="16918" y="69674"/>
                  </a:cubicBezTo>
                  <a:cubicBezTo>
                    <a:pt x="16062" y="69674"/>
                    <a:pt x="15099" y="70092"/>
                    <a:pt x="14288" y="71006"/>
                  </a:cubicBezTo>
                  <a:cubicBezTo>
                    <a:pt x="13365" y="72042"/>
                    <a:pt x="12590" y="72731"/>
                    <a:pt x="11921" y="72731"/>
                  </a:cubicBezTo>
                  <a:cubicBezTo>
                    <a:pt x="11037" y="72731"/>
                    <a:pt x="10338" y="71527"/>
                    <a:pt x="9728" y="68327"/>
                  </a:cubicBezTo>
                  <a:cubicBezTo>
                    <a:pt x="8657" y="62695"/>
                    <a:pt x="14824" y="61898"/>
                    <a:pt x="18039" y="60552"/>
                  </a:cubicBezTo>
                  <a:cubicBezTo>
                    <a:pt x="18687" y="60284"/>
                    <a:pt x="19269" y="60167"/>
                    <a:pt x="19804" y="60167"/>
                  </a:cubicBezTo>
                  <a:cubicBezTo>
                    <a:pt x="21923" y="60167"/>
                    <a:pt x="23293" y="62003"/>
                    <a:pt x="25004" y="63505"/>
                  </a:cubicBezTo>
                  <a:cubicBezTo>
                    <a:pt x="25417" y="63865"/>
                    <a:pt x="25740" y="64037"/>
                    <a:pt x="25996" y="64037"/>
                  </a:cubicBezTo>
                  <a:cubicBezTo>
                    <a:pt x="27072" y="64037"/>
                    <a:pt x="26976" y="61024"/>
                    <a:pt x="27409" y="56266"/>
                  </a:cubicBezTo>
                  <a:cubicBezTo>
                    <a:pt x="27945" y="50373"/>
                    <a:pt x="37327" y="39121"/>
                    <a:pt x="40280" y="33632"/>
                  </a:cubicBezTo>
                  <a:cubicBezTo>
                    <a:pt x="43221" y="28156"/>
                    <a:pt x="46435" y="26262"/>
                    <a:pt x="47233" y="23322"/>
                  </a:cubicBezTo>
                  <a:cubicBezTo>
                    <a:pt x="47569" y="22077"/>
                    <a:pt x="48908" y="21596"/>
                    <a:pt x="50746" y="21596"/>
                  </a:cubicBezTo>
                  <a:cubicBezTo>
                    <a:pt x="53268" y="21596"/>
                    <a:pt x="56730" y="22502"/>
                    <a:pt x="59830" y="23584"/>
                  </a:cubicBezTo>
                  <a:cubicBezTo>
                    <a:pt x="60889" y="23955"/>
                    <a:pt x="61728" y="24117"/>
                    <a:pt x="62376" y="24117"/>
                  </a:cubicBezTo>
                  <a:cubicBezTo>
                    <a:pt x="65006" y="24117"/>
                    <a:pt x="64490" y="21447"/>
                    <a:pt x="62771" y="19297"/>
                  </a:cubicBezTo>
                  <a:cubicBezTo>
                    <a:pt x="60628" y="16618"/>
                    <a:pt x="58758" y="15821"/>
                    <a:pt x="60901" y="13939"/>
                  </a:cubicBezTo>
                  <a:cubicBezTo>
                    <a:pt x="63044" y="12070"/>
                    <a:pt x="60366" y="10463"/>
                    <a:pt x="58222" y="7772"/>
                  </a:cubicBezTo>
                  <a:cubicBezTo>
                    <a:pt x="56079" y="5105"/>
                    <a:pt x="56079" y="1355"/>
                    <a:pt x="55282" y="176"/>
                  </a:cubicBezTo>
                  <a:cubicBezTo>
                    <a:pt x="55198" y="55"/>
                    <a:pt x="55088" y="0"/>
                    <a:pt x="54955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-7055650" y="-674350"/>
              <a:ext cx="412275" cy="360550"/>
            </a:xfrm>
            <a:custGeom>
              <a:avLst/>
              <a:gdLst/>
              <a:ahLst/>
              <a:cxnLst/>
              <a:rect l="l" t="t" r="r" b="b"/>
              <a:pathLst>
                <a:path w="16491" h="14422" extrusionOk="0">
                  <a:moveTo>
                    <a:pt x="16490" y="0"/>
                  </a:moveTo>
                  <a:lnTo>
                    <a:pt x="16490" y="0"/>
                  </a:lnTo>
                  <a:cubicBezTo>
                    <a:pt x="10835" y="1238"/>
                    <a:pt x="5322" y="2881"/>
                    <a:pt x="0" y="4882"/>
                  </a:cubicBezTo>
                  <a:cubicBezTo>
                    <a:pt x="1608" y="6763"/>
                    <a:pt x="2941" y="7834"/>
                    <a:pt x="4822" y="11049"/>
                  </a:cubicBezTo>
                  <a:cubicBezTo>
                    <a:pt x="5878" y="12864"/>
                    <a:pt x="7450" y="14421"/>
                    <a:pt x="8955" y="14421"/>
                  </a:cubicBezTo>
                  <a:cubicBezTo>
                    <a:pt x="10115" y="14421"/>
                    <a:pt x="11236" y="13496"/>
                    <a:pt x="12049" y="11049"/>
                  </a:cubicBezTo>
                  <a:cubicBezTo>
                    <a:pt x="13919" y="5453"/>
                    <a:pt x="16467" y="60"/>
                    <a:pt x="16490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-3914500" y="2667325"/>
              <a:ext cx="390300" cy="705600"/>
            </a:xfrm>
            <a:custGeom>
              <a:avLst/>
              <a:gdLst/>
              <a:ahLst/>
              <a:cxnLst/>
              <a:rect l="l" t="t" r="r" b="b"/>
              <a:pathLst>
                <a:path w="15612" h="28224" extrusionOk="0">
                  <a:moveTo>
                    <a:pt x="14768" y="0"/>
                  </a:moveTo>
                  <a:cubicBezTo>
                    <a:pt x="14585" y="0"/>
                    <a:pt x="14314" y="192"/>
                    <a:pt x="13931" y="624"/>
                  </a:cubicBezTo>
                  <a:cubicBezTo>
                    <a:pt x="11788" y="3029"/>
                    <a:pt x="6692" y="7589"/>
                    <a:pt x="6692" y="11065"/>
                  </a:cubicBezTo>
                  <a:lnTo>
                    <a:pt x="6692" y="14554"/>
                  </a:lnTo>
                  <a:cubicBezTo>
                    <a:pt x="4549" y="18566"/>
                    <a:pt x="1" y="23662"/>
                    <a:pt x="1072" y="26341"/>
                  </a:cubicBezTo>
                  <a:cubicBezTo>
                    <a:pt x="1542" y="27514"/>
                    <a:pt x="2061" y="28224"/>
                    <a:pt x="2767" y="28224"/>
                  </a:cubicBezTo>
                  <a:cubicBezTo>
                    <a:pt x="3673" y="28224"/>
                    <a:pt x="4885" y="27055"/>
                    <a:pt x="6692" y="24198"/>
                  </a:cubicBezTo>
                  <a:cubicBezTo>
                    <a:pt x="9907" y="19102"/>
                    <a:pt x="13122" y="11875"/>
                    <a:pt x="13931" y="7589"/>
                  </a:cubicBezTo>
                  <a:cubicBezTo>
                    <a:pt x="14587" y="4068"/>
                    <a:pt x="15611" y="0"/>
                    <a:pt x="14768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-6000475" y="4933325"/>
              <a:ext cx="1227875" cy="284425"/>
            </a:xfrm>
            <a:custGeom>
              <a:avLst/>
              <a:gdLst/>
              <a:ahLst/>
              <a:cxnLst/>
              <a:rect l="l" t="t" r="r" b="b"/>
              <a:pathLst>
                <a:path w="49115" h="11377" extrusionOk="0">
                  <a:moveTo>
                    <a:pt x="45832" y="1"/>
                  </a:moveTo>
                  <a:cubicBezTo>
                    <a:pt x="42318" y="1"/>
                    <a:pt x="38332" y="1976"/>
                    <a:pt x="33886" y="2209"/>
                  </a:cubicBezTo>
                  <a:cubicBezTo>
                    <a:pt x="27731" y="2531"/>
                    <a:pt x="19956" y="2697"/>
                    <a:pt x="13526" y="5912"/>
                  </a:cubicBezTo>
                  <a:cubicBezTo>
                    <a:pt x="7097" y="9127"/>
                    <a:pt x="6835" y="8853"/>
                    <a:pt x="942" y="10996"/>
                  </a:cubicBezTo>
                  <a:cubicBezTo>
                    <a:pt x="596" y="11127"/>
                    <a:pt x="287" y="11246"/>
                    <a:pt x="1" y="11377"/>
                  </a:cubicBezTo>
                  <a:cubicBezTo>
                    <a:pt x="17503" y="11353"/>
                    <a:pt x="34136" y="7555"/>
                    <a:pt x="49114" y="757"/>
                  </a:cubicBezTo>
                  <a:cubicBezTo>
                    <a:pt x="48070" y="210"/>
                    <a:pt x="46976" y="1"/>
                    <a:pt x="45832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-8560300" y="409600"/>
              <a:ext cx="1719275" cy="2347750"/>
            </a:xfrm>
            <a:custGeom>
              <a:avLst/>
              <a:gdLst/>
              <a:ahLst/>
              <a:cxnLst/>
              <a:rect l="l" t="t" r="r" b="b"/>
              <a:pathLst>
                <a:path w="68771" h="93910" extrusionOk="0">
                  <a:moveTo>
                    <a:pt x="21554" y="1"/>
                  </a:moveTo>
                  <a:cubicBezTo>
                    <a:pt x="18135" y="1"/>
                    <a:pt x="14648" y="1255"/>
                    <a:pt x="14085" y="2303"/>
                  </a:cubicBezTo>
                  <a:cubicBezTo>
                    <a:pt x="13145" y="4077"/>
                    <a:pt x="10775" y="12125"/>
                    <a:pt x="10775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53" y="38283"/>
                    <a:pt x="21539" y="56559"/>
                    <a:pt x="21539" y="56559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19" y="58643"/>
                  </a:lnTo>
                  <a:cubicBezTo>
                    <a:pt x="61782" y="57809"/>
                    <a:pt x="66520" y="44082"/>
                    <a:pt x="67580" y="39938"/>
                  </a:cubicBezTo>
                  <a:cubicBezTo>
                    <a:pt x="68652" y="35807"/>
                    <a:pt x="68771" y="17102"/>
                    <a:pt x="66044" y="11899"/>
                  </a:cubicBezTo>
                  <a:cubicBezTo>
                    <a:pt x="63978" y="7947"/>
                    <a:pt x="58589" y="7469"/>
                    <a:pt x="56100" y="7469"/>
                  </a:cubicBezTo>
                  <a:cubicBezTo>
                    <a:pt x="55304" y="7469"/>
                    <a:pt x="54805" y="7517"/>
                    <a:pt x="54805" y="7517"/>
                  </a:cubicBezTo>
                  <a:cubicBezTo>
                    <a:pt x="51344" y="3871"/>
                    <a:pt x="48078" y="2999"/>
                    <a:pt x="45746" y="2999"/>
                  </a:cubicBezTo>
                  <a:cubicBezTo>
                    <a:pt x="43609" y="2999"/>
                    <a:pt x="42255" y="3731"/>
                    <a:pt x="42255" y="3731"/>
                  </a:cubicBezTo>
                  <a:cubicBezTo>
                    <a:pt x="39753" y="1419"/>
                    <a:pt x="36911" y="723"/>
                    <a:pt x="34399" y="723"/>
                  </a:cubicBezTo>
                  <a:cubicBezTo>
                    <a:pt x="30613" y="723"/>
                    <a:pt x="27575" y="2303"/>
                    <a:pt x="27575" y="2303"/>
                  </a:cubicBezTo>
                  <a:cubicBezTo>
                    <a:pt x="26268" y="605"/>
                    <a:pt x="23927" y="1"/>
                    <a:pt x="21554" y="1"/>
                  </a:cubicBezTo>
                  <a:close/>
                </a:path>
              </a:pathLst>
            </a:custGeom>
            <a:solidFill>
              <a:srgbClr val="F8A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-8296550" y="4705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2" y="1"/>
                  </a:moveTo>
                  <a:cubicBezTo>
                    <a:pt x="18547" y="1"/>
                    <a:pt x="18252" y="191"/>
                    <a:pt x="18252" y="572"/>
                  </a:cubicBezTo>
                  <a:lnTo>
                    <a:pt x="18252" y="11050"/>
                  </a:lnTo>
                  <a:cubicBezTo>
                    <a:pt x="16716" y="10859"/>
                    <a:pt x="15157" y="10752"/>
                    <a:pt x="13645" y="10633"/>
                  </a:cubicBezTo>
                  <a:cubicBezTo>
                    <a:pt x="11692" y="10466"/>
                    <a:pt x="9751" y="10324"/>
                    <a:pt x="7799" y="10193"/>
                  </a:cubicBezTo>
                  <a:cubicBezTo>
                    <a:pt x="7334" y="8549"/>
                    <a:pt x="6858" y="6906"/>
                    <a:pt x="6394" y="5263"/>
                  </a:cubicBezTo>
                  <a:cubicBezTo>
                    <a:pt x="6309" y="4975"/>
                    <a:pt x="6078" y="4850"/>
                    <a:pt x="5843" y="4850"/>
                  </a:cubicBezTo>
                  <a:cubicBezTo>
                    <a:pt x="5486" y="4850"/>
                    <a:pt x="5121" y="5139"/>
                    <a:pt x="5251" y="5585"/>
                  </a:cubicBezTo>
                  <a:cubicBezTo>
                    <a:pt x="5679" y="7097"/>
                    <a:pt x="6108" y="8609"/>
                    <a:pt x="6549" y="10121"/>
                  </a:cubicBezTo>
                  <a:cubicBezTo>
                    <a:pt x="4632" y="10002"/>
                    <a:pt x="2715" y="9895"/>
                    <a:pt x="798" y="9800"/>
                  </a:cubicBezTo>
                  <a:cubicBezTo>
                    <a:pt x="786" y="9799"/>
                    <a:pt x="774" y="9799"/>
                    <a:pt x="763" y="9799"/>
                  </a:cubicBezTo>
                  <a:cubicBezTo>
                    <a:pt x="0" y="9799"/>
                    <a:pt x="12" y="10943"/>
                    <a:pt x="798" y="10990"/>
                  </a:cubicBezTo>
                  <a:cubicBezTo>
                    <a:pt x="3715" y="11121"/>
                    <a:pt x="6620" y="11300"/>
                    <a:pt x="9525" y="11502"/>
                  </a:cubicBezTo>
                  <a:cubicBezTo>
                    <a:pt x="12466" y="11705"/>
                    <a:pt x="15609" y="11764"/>
                    <a:pt x="18598" y="12240"/>
                  </a:cubicBezTo>
                  <a:cubicBezTo>
                    <a:pt x="18681" y="12276"/>
                    <a:pt x="18776" y="12288"/>
                    <a:pt x="18871" y="12288"/>
                  </a:cubicBezTo>
                  <a:cubicBezTo>
                    <a:pt x="19645" y="12419"/>
                    <a:pt x="20407" y="12562"/>
                    <a:pt x="21157" y="12764"/>
                  </a:cubicBezTo>
                  <a:cubicBezTo>
                    <a:pt x="22110" y="13014"/>
                    <a:pt x="21908" y="14872"/>
                    <a:pt x="21884" y="15574"/>
                  </a:cubicBezTo>
                  <a:cubicBezTo>
                    <a:pt x="21800" y="17753"/>
                    <a:pt x="20860" y="19884"/>
                    <a:pt x="19407" y="21563"/>
                  </a:cubicBezTo>
                  <a:cubicBezTo>
                    <a:pt x="17584" y="23682"/>
                    <a:pt x="14277" y="25066"/>
                    <a:pt x="11172" y="25066"/>
                  </a:cubicBezTo>
                  <a:cubicBezTo>
                    <a:pt x="8904" y="25066"/>
                    <a:pt x="6743" y="24328"/>
                    <a:pt x="5346" y="22599"/>
                  </a:cubicBezTo>
                  <a:cubicBezTo>
                    <a:pt x="5205" y="22423"/>
                    <a:pt x="5011" y="22350"/>
                    <a:pt x="4819" y="22350"/>
                  </a:cubicBezTo>
                  <a:cubicBezTo>
                    <a:pt x="4362" y="22350"/>
                    <a:pt x="3922" y="22766"/>
                    <a:pt x="4274" y="23194"/>
                  </a:cubicBezTo>
                  <a:cubicBezTo>
                    <a:pt x="5986" y="25320"/>
                    <a:pt x="8522" y="26198"/>
                    <a:pt x="11147" y="26198"/>
                  </a:cubicBezTo>
                  <a:cubicBezTo>
                    <a:pt x="13579" y="26198"/>
                    <a:pt x="16087" y="25444"/>
                    <a:pt x="18086" y="24230"/>
                  </a:cubicBezTo>
                  <a:cubicBezTo>
                    <a:pt x="19995" y="26588"/>
                    <a:pt x="22395" y="27771"/>
                    <a:pt x="25037" y="27771"/>
                  </a:cubicBezTo>
                  <a:cubicBezTo>
                    <a:pt x="26383" y="27771"/>
                    <a:pt x="27791" y="27464"/>
                    <a:pt x="29230" y="26849"/>
                  </a:cubicBezTo>
                  <a:cubicBezTo>
                    <a:pt x="29516" y="26730"/>
                    <a:pt x="30016" y="26540"/>
                    <a:pt x="30409" y="26290"/>
                  </a:cubicBezTo>
                  <a:cubicBezTo>
                    <a:pt x="32240" y="27882"/>
                    <a:pt x="34366" y="29004"/>
                    <a:pt x="36544" y="29004"/>
                  </a:cubicBezTo>
                  <a:cubicBezTo>
                    <a:pt x="37835" y="29004"/>
                    <a:pt x="39145" y="28609"/>
                    <a:pt x="40422" y="27683"/>
                  </a:cubicBezTo>
                  <a:cubicBezTo>
                    <a:pt x="40791" y="27421"/>
                    <a:pt x="41065" y="27159"/>
                    <a:pt x="41291" y="26897"/>
                  </a:cubicBezTo>
                  <a:cubicBezTo>
                    <a:pt x="42255" y="27957"/>
                    <a:pt x="43625" y="28600"/>
                    <a:pt x="45006" y="28885"/>
                  </a:cubicBezTo>
                  <a:cubicBezTo>
                    <a:pt x="45433" y="28971"/>
                    <a:pt x="45996" y="29026"/>
                    <a:pt x="46605" y="29026"/>
                  </a:cubicBezTo>
                  <a:cubicBezTo>
                    <a:pt x="48354" y="29026"/>
                    <a:pt x="50487" y="28578"/>
                    <a:pt x="50911" y="27147"/>
                  </a:cubicBezTo>
                  <a:cubicBezTo>
                    <a:pt x="52126" y="23063"/>
                    <a:pt x="53340" y="18979"/>
                    <a:pt x="54566" y="14884"/>
                  </a:cubicBezTo>
                  <a:cubicBezTo>
                    <a:pt x="54696" y="14446"/>
                    <a:pt x="54331" y="14155"/>
                    <a:pt x="53975" y="14155"/>
                  </a:cubicBezTo>
                  <a:cubicBezTo>
                    <a:pt x="53740" y="14155"/>
                    <a:pt x="53509" y="14281"/>
                    <a:pt x="53423" y="14574"/>
                  </a:cubicBezTo>
                  <a:cubicBezTo>
                    <a:pt x="52435" y="17884"/>
                    <a:pt x="51447" y="21206"/>
                    <a:pt x="50459" y="24516"/>
                  </a:cubicBezTo>
                  <a:cubicBezTo>
                    <a:pt x="50256" y="25230"/>
                    <a:pt x="50042" y="25933"/>
                    <a:pt x="49840" y="26635"/>
                  </a:cubicBezTo>
                  <a:cubicBezTo>
                    <a:pt x="49554" y="27588"/>
                    <a:pt x="48947" y="27349"/>
                    <a:pt x="47899" y="27623"/>
                  </a:cubicBezTo>
                  <a:cubicBezTo>
                    <a:pt x="47409" y="27752"/>
                    <a:pt x="46881" y="27818"/>
                    <a:pt x="46345" y="27818"/>
                  </a:cubicBezTo>
                  <a:cubicBezTo>
                    <a:pt x="44654" y="27818"/>
                    <a:pt x="42874" y="27167"/>
                    <a:pt x="41898" y="25802"/>
                  </a:cubicBezTo>
                  <a:cubicBezTo>
                    <a:pt x="42124" y="25147"/>
                    <a:pt x="42184" y="24409"/>
                    <a:pt x="42339" y="23456"/>
                  </a:cubicBezTo>
                  <a:cubicBezTo>
                    <a:pt x="42946" y="19706"/>
                    <a:pt x="43565" y="15967"/>
                    <a:pt x="44172" y="12229"/>
                  </a:cubicBezTo>
                  <a:cubicBezTo>
                    <a:pt x="44351" y="11121"/>
                    <a:pt x="44529" y="10026"/>
                    <a:pt x="44708" y="8919"/>
                  </a:cubicBezTo>
                  <a:cubicBezTo>
                    <a:pt x="44827" y="8204"/>
                    <a:pt x="46053" y="6859"/>
                    <a:pt x="46565" y="6073"/>
                  </a:cubicBezTo>
                  <a:cubicBezTo>
                    <a:pt x="46865" y="5632"/>
                    <a:pt x="46455" y="5209"/>
                    <a:pt x="46039" y="5209"/>
                  </a:cubicBezTo>
                  <a:cubicBezTo>
                    <a:pt x="45860" y="5209"/>
                    <a:pt x="45679" y="5288"/>
                    <a:pt x="45553" y="5478"/>
                  </a:cubicBezTo>
                  <a:cubicBezTo>
                    <a:pt x="44494" y="7061"/>
                    <a:pt x="43648" y="8097"/>
                    <a:pt x="43363" y="9931"/>
                  </a:cubicBezTo>
                  <a:cubicBezTo>
                    <a:pt x="42863" y="12955"/>
                    <a:pt x="42363" y="15979"/>
                    <a:pt x="41874" y="19015"/>
                  </a:cubicBezTo>
                  <a:cubicBezTo>
                    <a:pt x="41505" y="21277"/>
                    <a:pt x="41136" y="23528"/>
                    <a:pt x="40767" y="25790"/>
                  </a:cubicBezTo>
                  <a:cubicBezTo>
                    <a:pt x="40774" y="25744"/>
                    <a:pt x="40777" y="25723"/>
                    <a:pt x="40771" y="25723"/>
                  </a:cubicBezTo>
                  <a:lnTo>
                    <a:pt x="40771" y="25723"/>
                  </a:lnTo>
                  <a:cubicBezTo>
                    <a:pt x="40758" y="25723"/>
                    <a:pt x="40697" y="25843"/>
                    <a:pt x="40529" y="26028"/>
                  </a:cubicBezTo>
                  <a:cubicBezTo>
                    <a:pt x="40065" y="26516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4" y="23349"/>
                    <a:pt x="31266" y="22385"/>
                  </a:cubicBezTo>
                  <a:cubicBezTo>
                    <a:pt x="31599" y="18146"/>
                    <a:pt x="31921" y="13919"/>
                    <a:pt x="32242" y="9681"/>
                  </a:cubicBezTo>
                  <a:cubicBezTo>
                    <a:pt x="32349" y="8335"/>
                    <a:pt x="32445" y="6990"/>
                    <a:pt x="32552" y="5644"/>
                  </a:cubicBezTo>
                  <a:cubicBezTo>
                    <a:pt x="32564" y="5406"/>
                    <a:pt x="32576" y="5537"/>
                    <a:pt x="32885" y="4835"/>
                  </a:cubicBezTo>
                  <a:cubicBezTo>
                    <a:pt x="33266" y="3989"/>
                    <a:pt x="33647" y="3132"/>
                    <a:pt x="34028" y="2287"/>
                  </a:cubicBezTo>
                  <a:cubicBezTo>
                    <a:pt x="34240" y="1813"/>
                    <a:pt x="33826" y="1384"/>
                    <a:pt x="33444" y="1384"/>
                  </a:cubicBezTo>
                  <a:cubicBezTo>
                    <a:pt x="33269" y="1384"/>
                    <a:pt x="33101" y="1475"/>
                    <a:pt x="33004" y="1691"/>
                  </a:cubicBezTo>
                  <a:cubicBezTo>
                    <a:pt x="32171" y="3561"/>
                    <a:pt x="31421" y="4990"/>
                    <a:pt x="31266" y="7002"/>
                  </a:cubicBezTo>
                  <a:cubicBezTo>
                    <a:pt x="30992" y="10609"/>
                    <a:pt x="30706" y="14205"/>
                    <a:pt x="30432" y="17813"/>
                  </a:cubicBezTo>
                  <a:cubicBezTo>
                    <a:pt x="30254" y="20253"/>
                    <a:pt x="30063" y="22694"/>
                    <a:pt x="29873" y="25135"/>
                  </a:cubicBezTo>
                  <a:cubicBezTo>
                    <a:pt x="29801" y="25194"/>
                    <a:pt x="29682" y="25302"/>
                    <a:pt x="29432" y="25433"/>
                  </a:cubicBezTo>
                  <a:cubicBezTo>
                    <a:pt x="28647" y="25873"/>
                    <a:pt x="27789" y="26171"/>
                    <a:pt x="26920" y="26409"/>
                  </a:cubicBezTo>
                  <a:cubicBezTo>
                    <a:pt x="26258" y="26590"/>
                    <a:pt x="25612" y="26676"/>
                    <a:pt x="24987" y="26676"/>
                  </a:cubicBezTo>
                  <a:cubicBezTo>
                    <a:pt x="22652" y="26676"/>
                    <a:pt x="20599" y="25479"/>
                    <a:pt x="19050" y="23563"/>
                  </a:cubicBezTo>
                  <a:cubicBezTo>
                    <a:pt x="22134" y="21146"/>
                    <a:pt x="23848" y="16812"/>
                    <a:pt x="22920" y="13133"/>
                  </a:cubicBezTo>
                  <a:cubicBezTo>
                    <a:pt x="22646" y="12026"/>
                    <a:pt x="21908" y="11693"/>
                    <a:pt x="20812" y="11467"/>
                  </a:cubicBezTo>
                  <a:cubicBezTo>
                    <a:pt x="20348" y="11371"/>
                    <a:pt x="19895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6" y="1"/>
                    <a:pt x="18842" y="1"/>
                  </a:cubicBezTo>
                  <a:close/>
                </a:path>
              </a:pathLst>
            </a:custGeom>
            <a:solidFill>
              <a:srgbClr val="EA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-8185250" y="2054850"/>
              <a:ext cx="1182300" cy="1822275"/>
            </a:xfrm>
            <a:custGeom>
              <a:avLst/>
              <a:gdLst/>
              <a:ahLst/>
              <a:cxnLst/>
              <a:rect l="l" t="t" r="r" b="b"/>
              <a:pathLst>
                <a:path w="47292" h="72891" extrusionOk="0">
                  <a:moveTo>
                    <a:pt x="0" y="0"/>
                  </a:moveTo>
                  <a:lnTo>
                    <a:pt x="0" y="72890"/>
                  </a:lnTo>
                  <a:lnTo>
                    <a:pt x="47292" y="7289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-8185250" y="2054850"/>
              <a:ext cx="1182300" cy="426550"/>
            </a:xfrm>
            <a:custGeom>
              <a:avLst/>
              <a:gdLst/>
              <a:ahLst/>
              <a:cxnLst/>
              <a:rect l="l" t="t" r="r" b="b"/>
              <a:pathLst>
                <a:path w="47292" h="17062" extrusionOk="0">
                  <a:moveTo>
                    <a:pt x="0" y="0"/>
                  </a:moveTo>
                  <a:lnTo>
                    <a:pt x="0" y="17062"/>
                  </a:lnTo>
                  <a:lnTo>
                    <a:pt x="47292" y="17062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-6976475" y="364350"/>
              <a:ext cx="1718975" cy="3239825"/>
            </a:xfrm>
            <a:custGeom>
              <a:avLst/>
              <a:gdLst/>
              <a:ahLst/>
              <a:cxnLst/>
              <a:rect l="l" t="t" r="r" b="b"/>
              <a:pathLst>
                <a:path w="68759" h="129593" extrusionOk="0">
                  <a:moveTo>
                    <a:pt x="21546" y="1"/>
                  </a:moveTo>
                  <a:cubicBezTo>
                    <a:pt x="18125" y="1"/>
                    <a:pt x="14641" y="1256"/>
                    <a:pt x="14085" y="2303"/>
                  </a:cubicBezTo>
                  <a:cubicBezTo>
                    <a:pt x="13133" y="4077"/>
                    <a:pt x="10764" y="12125"/>
                    <a:pt x="10764" y="12125"/>
                  </a:cubicBezTo>
                  <a:cubicBezTo>
                    <a:pt x="0" y="25270"/>
                    <a:pt x="0" y="30949"/>
                    <a:pt x="0" y="30949"/>
                  </a:cubicBezTo>
                  <a:cubicBezTo>
                    <a:pt x="941" y="38283"/>
                    <a:pt x="21539" y="56559"/>
                    <a:pt x="21539" y="56559"/>
                  </a:cubicBezTo>
                  <a:lnTo>
                    <a:pt x="20241" y="129592"/>
                  </a:lnTo>
                  <a:lnTo>
                    <a:pt x="58341" y="129592"/>
                  </a:lnTo>
                  <a:lnTo>
                    <a:pt x="57519" y="58643"/>
                  </a:lnTo>
                  <a:cubicBezTo>
                    <a:pt x="61782" y="57810"/>
                    <a:pt x="66509" y="44082"/>
                    <a:pt x="67580" y="39938"/>
                  </a:cubicBezTo>
                  <a:cubicBezTo>
                    <a:pt x="68640" y="35795"/>
                    <a:pt x="68759" y="17102"/>
                    <a:pt x="66044" y="11887"/>
                  </a:cubicBezTo>
                  <a:cubicBezTo>
                    <a:pt x="63979" y="7947"/>
                    <a:pt x="58588" y="7469"/>
                    <a:pt x="56094" y="7469"/>
                  </a:cubicBezTo>
                  <a:cubicBezTo>
                    <a:pt x="55295" y="7469"/>
                    <a:pt x="54793" y="7518"/>
                    <a:pt x="54793" y="7518"/>
                  </a:cubicBezTo>
                  <a:cubicBezTo>
                    <a:pt x="51326" y="3865"/>
                    <a:pt x="48055" y="2993"/>
                    <a:pt x="45722" y="2993"/>
                  </a:cubicBezTo>
                  <a:cubicBezTo>
                    <a:pt x="43592" y="2993"/>
                    <a:pt x="42244" y="3720"/>
                    <a:pt x="42244" y="3720"/>
                  </a:cubicBezTo>
                  <a:cubicBezTo>
                    <a:pt x="39750" y="1411"/>
                    <a:pt x="36916" y="716"/>
                    <a:pt x="34409" y="716"/>
                  </a:cubicBezTo>
                  <a:cubicBezTo>
                    <a:pt x="30619" y="716"/>
                    <a:pt x="27575" y="2303"/>
                    <a:pt x="27575" y="2303"/>
                  </a:cubicBezTo>
                  <a:cubicBezTo>
                    <a:pt x="26263" y="605"/>
                    <a:pt x="23920" y="1"/>
                    <a:pt x="21546" y="1"/>
                  </a:cubicBezTo>
                  <a:close/>
                </a:path>
              </a:pathLst>
            </a:custGeom>
            <a:solidFill>
              <a:srgbClr val="B2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-6597575" y="2499850"/>
              <a:ext cx="1182025" cy="1557350"/>
            </a:xfrm>
            <a:custGeom>
              <a:avLst/>
              <a:gdLst/>
              <a:ahLst/>
              <a:cxnLst/>
              <a:rect l="l" t="t" r="r" b="b"/>
              <a:pathLst>
                <a:path w="47281" h="62294" extrusionOk="0">
                  <a:moveTo>
                    <a:pt x="1" y="0"/>
                  </a:moveTo>
                  <a:lnTo>
                    <a:pt x="1" y="62294"/>
                  </a:lnTo>
                  <a:lnTo>
                    <a:pt x="47281" y="62294"/>
                  </a:lnTo>
                  <a:lnTo>
                    <a:pt x="4728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-6597575" y="2073300"/>
              <a:ext cx="1182025" cy="426575"/>
            </a:xfrm>
            <a:custGeom>
              <a:avLst/>
              <a:gdLst/>
              <a:ahLst/>
              <a:cxnLst/>
              <a:rect l="l" t="t" r="r" b="b"/>
              <a:pathLst>
                <a:path w="47281" h="17063" extrusionOk="0">
                  <a:moveTo>
                    <a:pt x="1" y="1"/>
                  </a:moveTo>
                  <a:lnTo>
                    <a:pt x="1" y="17062"/>
                  </a:lnTo>
                  <a:lnTo>
                    <a:pt x="47281" y="17062"/>
                  </a:lnTo>
                  <a:lnTo>
                    <a:pt x="47281" y="1"/>
                  </a:ln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-5392950" y="530750"/>
              <a:ext cx="1719300" cy="2347725"/>
            </a:xfrm>
            <a:custGeom>
              <a:avLst/>
              <a:gdLst/>
              <a:ahLst/>
              <a:cxnLst/>
              <a:rect l="l" t="t" r="r" b="b"/>
              <a:pathLst>
                <a:path w="68772" h="93909" extrusionOk="0">
                  <a:moveTo>
                    <a:pt x="21554" y="1"/>
                  </a:moveTo>
                  <a:cubicBezTo>
                    <a:pt x="18135" y="1"/>
                    <a:pt x="14648" y="1255"/>
                    <a:pt x="14086" y="2302"/>
                  </a:cubicBezTo>
                  <a:cubicBezTo>
                    <a:pt x="13145" y="4076"/>
                    <a:pt x="10776" y="12125"/>
                    <a:pt x="10776" y="12125"/>
                  </a:cubicBezTo>
                  <a:cubicBezTo>
                    <a:pt x="1" y="25258"/>
                    <a:pt x="1" y="30937"/>
                    <a:pt x="1" y="30937"/>
                  </a:cubicBezTo>
                  <a:cubicBezTo>
                    <a:pt x="953" y="38283"/>
                    <a:pt x="21539" y="56547"/>
                    <a:pt x="21539" y="56547"/>
                  </a:cubicBezTo>
                  <a:lnTo>
                    <a:pt x="20241" y="93909"/>
                  </a:lnTo>
                  <a:lnTo>
                    <a:pt x="58353" y="93909"/>
                  </a:lnTo>
                  <a:lnTo>
                    <a:pt x="57520" y="58631"/>
                  </a:lnTo>
                  <a:cubicBezTo>
                    <a:pt x="61782" y="57809"/>
                    <a:pt x="66521" y="44081"/>
                    <a:pt x="67580" y="39938"/>
                  </a:cubicBezTo>
                  <a:cubicBezTo>
                    <a:pt x="68652" y="35795"/>
                    <a:pt x="68771" y="17090"/>
                    <a:pt x="66045" y="11887"/>
                  </a:cubicBezTo>
                  <a:cubicBezTo>
                    <a:pt x="63978" y="7935"/>
                    <a:pt x="58589" y="7457"/>
                    <a:pt x="56100" y="7457"/>
                  </a:cubicBezTo>
                  <a:cubicBezTo>
                    <a:pt x="55304" y="7457"/>
                    <a:pt x="54805" y="7505"/>
                    <a:pt x="54805" y="7505"/>
                  </a:cubicBezTo>
                  <a:cubicBezTo>
                    <a:pt x="51341" y="3861"/>
                    <a:pt x="48073" y="2991"/>
                    <a:pt x="45740" y="2991"/>
                  </a:cubicBezTo>
                  <a:cubicBezTo>
                    <a:pt x="43606" y="2991"/>
                    <a:pt x="42256" y="3719"/>
                    <a:pt x="42256" y="3719"/>
                  </a:cubicBezTo>
                  <a:cubicBezTo>
                    <a:pt x="39757" y="1410"/>
                    <a:pt x="36921" y="716"/>
                    <a:pt x="34412" y="716"/>
                  </a:cubicBezTo>
                  <a:cubicBezTo>
                    <a:pt x="30620" y="716"/>
                    <a:pt x="27575" y="2302"/>
                    <a:pt x="27575" y="2302"/>
                  </a:cubicBezTo>
                  <a:cubicBezTo>
                    <a:pt x="26268" y="605"/>
                    <a:pt x="23928" y="1"/>
                    <a:pt x="21554" y="1"/>
                  </a:cubicBezTo>
                  <a:close/>
                </a:path>
              </a:pathLst>
            </a:custGeom>
            <a:solidFill>
              <a:srgbClr val="F2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-5129100" y="591500"/>
              <a:ext cx="1322984" cy="705598"/>
            </a:xfrm>
            <a:custGeom>
              <a:avLst/>
              <a:gdLst/>
              <a:ahLst/>
              <a:cxnLst/>
              <a:rect l="l" t="t" r="r" b="b"/>
              <a:pathLst>
                <a:path w="54697" h="29031" extrusionOk="0">
                  <a:moveTo>
                    <a:pt x="18842" y="1"/>
                  </a:moveTo>
                  <a:cubicBezTo>
                    <a:pt x="18547" y="1"/>
                    <a:pt x="18253" y="191"/>
                    <a:pt x="18253" y="572"/>
                  </a:cubicBezTo>
                  <a:lnTo>
                    <a:pt x="18253" y="11062"/>
                  </a:lnTo>
                  <a:cubicBezTo>
                    <a:pt x="16717" y="10871"/>
                    <a:pt x="15169" y="10764"/>
                    <a:pt x="13645" y="10633"/>
                  </a:cubicBezTo>
                  <a:cubicBezTo>
                    <a:pt x="11692" y="10466"/>
                    <a:pt x="9752" y="10323"/>
                    <a:pt x="7799" y="10204"/>
                  </a:cubicBezTo>
                  <a:cubicBezTo>
                    <a:pt x="7335" y="8561"/>
                    <a:pt x="6858" y="6918"/>
                    <a:pt x="6394" y="5275"/>
                  </a:cubicBezTo>
                  <a:cubicBezTo>
                    <a:pt x="6309" y="4980"/>
                    <a:pt x="6075" y="4853"/>
                    <a:pt x="5839" y="4853"/>
                  </a:cubicBezTo>
                  <a:cubicBezTo>
                    <a:pt x="5483" y="4853"/>
                    <a:pt x="5122" y="5141"/>
                    <a:pt x="5251" y="5585"/>
                  </a:cubicBezTo>
                  <a:cubicBezTo>
                    <a:pt x="5680" y="7097"/>
                    <a:pt x="6120" y="8609"/>
                    <a:pt x="6549" y="10121"/>
                  </a:cubicBezTo>
                  <a:cubicBezTo>
                    <a:pt x="4632" y="10002"/>
                    <a:pt x="2715" y="9895"/>
                    <a:pt x="810" y="9811"/>
                  </a:cubicBezTo>
                  <a:cubicBezTo>
                    <a:pt x="794" y="9811"/>
                    <a:pt x="779" y="9810"/>
                    <a:pt x="763" y="9810"/>
                  </a:cubicBezTo>
                  <a:cubicBezTo>
                    <a:pt x="1" y="9810"/>
                    <a:pt x="16" y="10955"/>
                    <a:pt x="810" y="10990"/>
                  </a:cubicBezTo>
                  <a:cubicBezTo>
                    <a:pt x="3715" y="11133"/>
                    <a:pt x="6620" y="11312"/>
                    <a:pt x="9525" y="11502"/>
                  </a:cubicBezTo>
                  <a:cubicBezTo>
                    <a:pt x="12466" y="11705"/>
                    <a:pt x="15610" y="11776"/>
                    <a:pt x="18598" y="12240"/>
                  </a:cubicBezTo>
                  <a:cubicBezTo>
                    <a:pt x="18681" y="12276"/>
                    <a:pt x="18777" y="12288"/>
                    <a:pt x="18872" y="12288"/>
                  </a:cubicBezTo>
                  <a:cubicBezTo>
                    <a:pt x="19646" y="12419"/>
                    <a:pt x="20408" y="12574"/>
                    <a:pt x="21158" y="12764"/>
                  </a:cubicBezTo>
                  <a:cubicBezTo>
                    <a:pt x="22110" y="13014"/>
                    <a:pt x="21908" y="14884"/>
                    <a:pt x="21884" y="15574"/>
                  </a:cubicBezTo>
                  <a:cubicBezTo>
                    <a:pt x="21801" y="17753"/>
                    <a:pt x="20860" y="19884"/>
                    <a:pt x="19408" y="21563"/>
                  </a:cubicBezTo>
                  <a:cubicBezTo>
                    <a:pt x="17582" y="23685"/>
                    <a:pt x="14270" y="25073"/>
                    <a:pt x="11164" y="25073"/>
                  </a:cubicBezTo>
                  <a:cubicBezTo>
                    <a:pt x="8901" y="25073"/>
                    <a:pt x="6748" y="24337"/>
                    <a:pt x="5358" y="22611"/>
                  </a:cubicBezTo>
                  <a:cubicBezTo>
                    <a:pt x="5214" y="22431"/>
                    <a:pt x="5017" y="22357"/>
                    <a:pt x="4825" y="22357"/>
                  </a:cubicBezTo>
                  <a:cubicBezTo>
                    <a:pt x="4367" y="22357"/>
                    <a:pt x="3931" y="22778"/>
                    <a:pt x="4275" y="23206"/>
                  </a:cubicBezTo>
                  <a:cubicBezTo>
                    <a:pt x="5987" y="25326"/>
                    <a:pt x="8523" y="26201"/>
                    <a:pt x="11148" y="26201"/>
                  </a:cubicBezTo>
                  <a:cubicBezTo>
                    <a:pt x="13580" y="26201"/>
                    <a:pt x="16088" y="25450"/>
                    <a:pt x="18086" y="24242"/>
                  </a:cubicBezTo>
                  <a:cubicBezTo>
                    <a:pt x="20002" y="26591"/>
                    <a:pt x="22404" y="27772"/>
                    <a:pt x="25042" y="27772"/>
                  </a:cubicBezTo>
                  <a:cubicBezTo>
                    <a:pt x="26388" y="27772"/>
                    <a:pt x="27795" y="27465"/>
                    <a:pt x="29230" y="26849"/>
                  </a:cubicBezTo>
                  <a:cubicBezTo>
                    <a:pt x="29516" y="26730"/>
                    <a:pt x="30016" y="26552"/>
                    <a:pt x="30409" y="26290"/>
                  </a:cubicBezTo>
                  <a:cubicBezTo>
                    <a:pt x="32240" y="27882"/>
                    <a:pt x="34366" y="29004"/>
                    <a:pt x="36547" y="29004"/>
                  </a:cubicBezTo>
                  <a:cubicBezTo>
                    <a:pt x="37841" y="29004"/>
                    <a:pt x="39153" y="28609"/>
                    <a:pt x="40434" y="27683"/>
                  </a:cubicBezTo>
                  <a:cubicBezTo>
                    <a:pt x="40791" y="27421"/>
                    <a:pt x="41065" y="27171"/>
                    <a:pt x="41291" y="26909"/>
                  </a:cubicBezTo>
                  <a:cubicBezTo>
                    <a:pt x="42256" y="27957"/>
                    <a:pt x="43625" y="28611"/>
                    <a:pt x="45006" y="28885"/>
                  </a:cubicBezTo>
                  <a:cubicBezTo>
                    <a:pt x="45439" y="28975"/>
                    <a:pt x="46006" y="29031"/>
                    <a:pt x="46619" y="29031"/>
                  </a:cubicBezTo>
                  <a:cubicBezTo>
                    <a:pt x="48368" y="29031"/>
                    <a:pt x="50488" y="28575"/>
                    <a:pt x="50912" y="27147"/>
                  </a:cubicBezTo>
                  <a:cubicBezTo>
                    <a:pt x="52138" y="23063"/>
                    <a:pt x="53352" y="18979"/>
                    <a:pt x="54567" y="14895"/>
                  </a:cubicBezTo>
                  <a:cubicBezTo>
                    <a:pt x="54696" y="14450"/>
                    <a:pt x="54331" y="14161"/>
                    <a:pt x="53975" y="14161"/>
                  </a:cubicBezTo>
                  <a:cubicBezTo>
                    <a:pt x="53740" y="14161"/>
                    <a:pt x="53509" y="14286"/>
                    <a:pt x="53424" y="14574"/>
                  </a:cubicBezTo>
                  <a:cubicBezTo>
                    <a:pt x="52436" y="17896"/>
                    <a:pt x="51447" y="21206"/>
                    <a:pt x="50459" y="24528"/>
                  </a:cubicBezTo>
                  <a:cubicBezTo>
                    <a:pt x="50257" y="25230"/>
                    <a:pt x="50042" y="25933"/>
                    <a:pt x="49840" y="26635"/>
                  </a:cubicBezTo>
                  <a:cubicBezTo>
                    <a:pt x="49554" y="27599"/>
                    <a:pt x="48947" y="27361"/>
                    <a:pt x="47899" y="27635"/>
                  </a:cubicBezTo>
                  <a:cubicBezTo>
                    <a:pt x="47411" y="27761"/>
                    <a:pt x="46887" y="27825"/>
                    <a:pt x="46353" y="27825"/>
                  </a:cubicBezTo>
                  <a:cubicBezTo>
                    <a:pt x="44660" y="27825"/>
                    <a:pt x="42879" y="27180"/>
                    <a:pt x="41910" y="25813"/>
                  </a:cubicBezTo>
                  <a:cubicBezTo>
                    <a:pt x="42125" y="25159"/>
                    <a:pt x="42184" y="24409"/>
                    <a:pt x="42339" y="23456"/>
                  </a:cubicBezTo>
                  <a:cubicBezTo>
                    <a:pt x="42958" y="19717"/>
                    <a:pt x="43565" y="15979"/>
                    <a:pt x="44173" y="12228"/>
                  </a:cubicBezTo>
                  <a:cubicBezTo>
                    <a:pt x="44351" y="11133"/>
                    <a:pt x="44542" y="10026"/>
                    <a:pt x="44708" y="8919"/>
                  </a:cubicBezTo>
                  <a:cubicBezTo>
                    <a:pt x="44828" y="8216"/>
                    <a:pt x="46054" y="6859"/>
                    <a:pt x="46578" y="6085"/>
                  </a:cubicBezTo>
                  <a:cubicBezTo>
                    <a:pt x="46868" y="5637"/>
                    <a:pt x="46460" y="5213"/>
                    <a:pt x="46045" y="5213"/>
                  </a:cubicBezTo>
                  <a:cubicBezTo>
                    <a:pt x="45863" y="5213"/>
                    <a:pt x="45680" y="5294"/>
                    <a:pt x="45554" y="5490"/>
                  </a:cubicBezTo>
                  <a:cubicBezTo>
                    <a:pt x="44494" y="7061"/>
                    <a:pt x="43661" y="8109"/>
                    <a:pt x="43363" y="9931"/>
                  </a:cubicBezTo>
                  <a:cubicBezTo>
                    <a:pt x="42863" y="12955"/>
                    <a:pt x="42375" y="15991"/>
                    <a:pt x="41875" y="19015"/>
                  </a:cubicBezTo>
                  <a:cubicBezTo>
                    <a:pt x="41506" y="21277"/>
                    <a:pt x="41137" y="23539"/>
                    <a:pt x="40767" y="25802"/>
                  </a:cubicBezTo>
                  <a:cubicBezTo>
                    <a:pt x="40775" y="25752"/>
                    <a:pt x="40779" y="25730"/>
                    <a:pt x="40774" y="25730"/>
                  </a:cubicBezTo>
                  <a:lnTo>
                    <a:pt x="40774" y="25730"/>
                  </a:lnTo>
                  <a:cubicBezTo>
                    <a:pt x="40763" y="25730"/>
                    <a:pt x="40705" y="25852"/>
                    <a:pt x="40529" y="26028"/>
                  </a:cubicBezTo>
                  <a:cubicBezTo>
                    <a:pt x="40065" y="26528"/>
                    <a:pt x="39517" y="26909"/>
                    <a:pt x="38934" y="27242"/>
                  </a:cubicBezTo>
                  <a:cubicBezTo>
                    <a:pt x="38140" y="27705"/>
                    <a:pt x="37333" y="27901"/>
                    <a:pt x="36537" y="27901"/>
                  </a:cubicBezTo>
                  <a:cubicBezTo>
                    <a:pt x="34526" y="27901"/>
                    <a:pt x="32578" y="26651"/>
                    <a:pt x="31052" y="25278"/>
                  </a:cubicBezTo>
                  <a:cubicBezTo>
                    <a:pt x="31123" y="24313"/>
                    <a:pt x="31195" y="23349"/>
                    <a:pt x="31278" y="22384"/>
                  </a:cubicBezTo>
                  <a:cubicBezTo>
                    <a:pt x="31600" y="18158"/>
                    <a:pt x="31921" y="13919"/>
                    <a:pt x="32243" y="9692"/>
                  </a:cubicBezTo>
                  <a:cubicBezTo>
                    <a:pt x="32350" y="8347"/>
                    <a:pt x="32445" y="7002"/>
                    <a:pt x="32552" y="5656"/>
                  </a:cubicBezTo>
                  <a:cubicBezTo>
                    <a:pt x="32576" y="5418"/>
                    <a:pt x="32576" y="5537"/>
                    <a:pt x="32886" y="4835"/>
                  </a:cubicBezTo>
                  <a:cubicBezTo>
                    <a:pt x="33267" y="3989"/>
                    <a:pt x="33648" y="3144"/>
                    <a:pt x="34029" y="2299"/>
                  </a:cubicBezTo>
                  <a:cubicBezTo>
                    <a:pt x="34242" y="1823"/>
                    <a:pt x="33823" y="1387"/>
                    <a:pt x="33440" y="1387"/>
                  </a:cubicBezTo>
                  <a:cubicBezTo>
                    <a:pt x="33267" y="1387"/>
                    <a:pt x="33101" y="1476"/>
                    <a:pt x="33005" y="1691"/>
                  </a:cubicBezTo>
                  <a:cubicBezTo>
                    <a:pt x="32171" y="3561"/>
                    <a:pt x="31421" y="5001"/>
                    <a:pt x="31266" y="7002"/>
                  </a:cubicBezTo>
                  <a:cubicBezTo>
                    <a:pt x="30992" y="10609"/>
                    <a:pt x="30719" y="14217"/>
                    <a:pt x="30433" y="17812"/>
                  </a:cubicBezTo>
                  <a:cubicBezTo>
                    <a:pt x="30254" y="20253"/>
                    <a:pt x="30064" y="22694"/>
                    <a:pt x="29873" y="25147"/>
                  </a:cubicBezTo>
                  <a:cubicBezTo>
                    <a:pt x="29814" y="25206"/>
                    <a:pt x="29683" y="25301"/>
                    <a:pt x="29445" y="25432"/>
                  </a:cubicBezTo>
                  <a:cubicBezTo>
                    <a:pt x="28647" y="25873"/>
                    <a:pt x="27802" y="26171"/>
                    <a:pt x="26921" y="26409"/>
                  </a:cubicBezTo>
                  <a:cubicBezTo>
                    <a:pt x="26255" y="26591"/>
                    <a:pt x="25607" y="26677"/>
                    <a:pt x="24978" y="26677"/>
                  </a:cubicBezTo>
                  <a:cubicBezTo>
                    <a:pt x="22647" y="26677"/>
                    <a:pt x="20598" y="25488"/>
                    <a:pt x="19050" y="23575"/>
                  </a:cubicBezTo>
                  <a:cubicBezTo>
                    <a:pt x="22134" y="21158"/>
                    <a:pt x="23849" y="16824"/>
                    <a:pt x="22920" y="13133"/>
                  </a:cubicBezTo>
                  <a:cubicBezTo>
                    <a:pt x="22646" y="12026"/>
                    <a:pt x="21920" y="11693"/>
                    <a:pt x="20813" y="11466"/>
                  </a:cubicBezTo>
                  <a:cubicBezTo>
                    <a:pt x="20360" y="11371"/>
                    <a:pt x="19896" y="11288"/>
                    <a:pt x="19431" y="11216"/>
                  </a:cubicBezTo>
                  <a:lnTo>
                    <a:pt x="19431" y="572"/>
                  </a:lnTo>
                  <a:cubicBezTo>
                    <a:pt x="19431" y="191"/>
                    <a:pt x="19137" y="1"/>
                    <a:pt x="18842" y="1"/>
                  </a:cubicBezTo>
                  <a:close/>
                </a:path>
              </a:pathLst>
            </a:custGeom>
            <a:solidFill>
              <a:srgbClr val="DB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-5006000" y="2175700"/>
              <a:ext cx="1182325" cy="1881500"/>
            </a:xfrm>
            <a:custGeom>
              <a:avLst/>
              <a:gdLst/>
              <a:ahLst/>
              <a:cxnLst/>
              <a:rect l="l" t="t" r="r" b="b"/>
              <a:pathLst>
                <a:path w="47293" h="75260" extrusionOk="0">
                  <a:moveTo>
                    <a:pt x="1" y="0"/>
                  </a:moveTo>
                  <a:lnTo>
                    <a:pt x="1" y="75260"/>
                  </a:lnTo>
                  <a:lnTo>
                    <a:pt x="47292" y="75260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-5006000" y="2175700"/>
              <a:ext cx="1182325" cy="426850"/>
            </a:xfrm>
            <a:custGeom>
              <a:avLst/>
              <a:gdLst/>
              <a:ahLst/>
              <a:cxnLst/>
              <a:rect l="l" t="t" r="r" b="b"/>
              <a:pathLst>
                <a:path w="47293" h="17074" extrusionOk="0">
                  <a:moveTo>
                    <a:pt x="1" y="0"/>
                  </a:moveTo>
                  <a:lnTo>
                    <a:pt x="1" y="17074"/>
                  </a:lnTo>
                  <a:lnTo>
                    <a:pt x="47292" y="17074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-10007225" y="4376193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1" y="0"/>
                  </a:moveTo>
                  <a:lnTo>
                    <a:pt x="17956" y="23217"/>
                  </a:lnTo>
                  <a:lnTo>
                    <a:pt x="1" y="46435"/>
                  </a:lnTo>
                  <a:lnTo>
                    <a:pt x="103157" y="46435"/>
                  </a:lnTo>
                  <a:lnTo>
                    <a:pt x="34993" y="23217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-9132400" y="5188193"/>
              <a:ext cx="1704100" cy="348875"/>
            </a:xfrm>
            <a:custGeom>
              <a:avLst/>
              <a:gdLst/>
              <a:ahLst/>
              <a:cxnLst/>
              <a:rect l="l" t="t" r="r" b="b"/>
              <a:pathLst>
                <a:path w="68164" h="13955" extrusionOk="0">
                  <a:moveTo>
                    <a:pt x="0" y="0"/>
                  </a:moveTo>
                  <a:lnTo>
                    <a:pt x="68164" y="13955"/>
                  </a:lnTo>
                  <a:lnTo>
                    <a:pt x="6816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-4580050" y="4376193"/>
              <a:ext cx="2578925" cy="1160875"/>
            </a:xfrm>
            <a:custGeom>
              <a:avLst/>
              <a:gdLst/>
              <a:ahLst/>
              <a:cxnLst/>
              <a:rect l="l" t="t" r="r" b="b"/>
              <a:pathLst>
                <a:path w="103157" h="46435" extrusionOk="0">
                  <a:moveTo>
                    <a:pt x="68152" y="0"/>
                  </a:moveTo>
                  <a:lnTo>
                    <a:pt x="68152" y="23217"/>
                  </a:lnTo>
                  <a:lnTo>
                    <a:pt x="1" y="46435"/>
                  </a:lnTo>
                  <a:lnTo>
                    <a:pt x="103156" y="46435"/>
                  </a:lnTo>
                  <a:lnTo>
                    <a:pt x="85202" y="23217"/>
                  </a:lnTo>
                  <a:lnTo>
                    <a:pt x="103156" y="0"/>
                  </a:ln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-4580050" y="5188193"/>
              <a:ext cx="1703800" cy="348875"/>
            </a:xfrm>
            <a:custGeom>
              <a:avLst/>
              <a:gdLst/>
              <a:ahLst/>
              <a:cxnLst/>
              <a:rect l="l" t="t" r="r" b="b"/>
              <a:pathLst>
                <a:path w="68152" h="13955" extrusionOk="0">
                  <a:moveTo>
                    <a:pt x="1" y="0"/>
                  </a:moveTo>
                  <a:lnTo>
                    <a:pt x="1" y="13955"/>
                  </a:lnTo>
                  <a:lnTo>
                    <a:pt x="68152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-9132400" y="3836543"/>
              <a:ext cx="6270750" cy="1427875"/>
            </a:xfrm>
            <a:custGeom>
              <a:avLst/>
              <a:gdLst/>
              <a:ahLst/>
              <a:cxnLst/>
              <a:rect l="l" t="t" r="r" b="b"/>
              <a:pathLst>
                <a:path w="250830" h="57115" extrusionOk="0">
                  <a:moveTo>
                    <a:pt x="0" y="0"/>
                  </a:moveTo>
                  <a:lnTo>
                    <a:pt x="0" y="57114"/>
                  </a:lnTo>
                  <a:lnTo>
                    <a:pt x="250829" y="57114"/>
                  </a:lnTo>
                  <a:lnTo>
                    <a:pt x="250829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1700">
                  <a:solidFill>
                    <a:schemeClr val="lt1"/>
                  </a:solidFill>
                  <a:latin typeface="Arvo"/>
                  <a:ea typeface="Arvo"/>
                  <a:cs typeface="Arvo"/>
                  <a:sym typeface="Arvo"/>
                </a:rPr>
                <a:t>AFA</a:t>
              </a: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-6712950" y="425300"/>
              <a:ext cx="1322960" cy="705622"/>
            </a:xfrm>
            <a:custGeom>
              <a:avLst/>
              <a:gdLst/>
              <a:ahLst/>
              <a:cxnLst/>
              <a:rect l="l" t="t" r="r" b="b"/>
              <a:pathLst>
                <a:path w="54696" h="29026" extrusionOk="0">
                  <a:moveTo>
                    <a:pt x="18848" y="0"/>
                  </a:moveTo>
                  <a:cubicBezTo>
                    <a:pt x="18550" y="0"/>
                    <a:pt x="18253" y="191"/>
                    <a:pt x="18253" y="572"/>
                  </a:cubicBezTo>
                  <a:lnTo>
                    <a:pt x="18253" y="11049"/>
                  </a:lnTo>
                  <a:cubicBezTo>
                    <a:pt x="16717" y="10859"/>
                    <a:pt x="15169" y="10751"/>
                    <a:pt x="13645" y="10632"/>
                  </a:cubicBezTo>
                  <a:cubicBezTo>
                    <a:pt x="11704" y="10466"/>
                    <a:pt x="9752" y="10323"/>
                    <a:pt x="7811" y="10192"/>
                  </a:cubicBezTo>
                  <a:cubicBezTo>
                    <a:pt x="7335" y="8549"/>
                    <a:pt x="6870" y="6906"/>
                    <a:pt x="6394" y="5263"/>
                  </a:cubicBezTo>
                  <a:cubicBezTo>
                    <a:pt x="6313" y="4974"/>
                    <a:pt x="6084" y="4849"/>
                    <a:pt x="5850" y="4849"/>
                  </a:cubicBezTo>
                  <a:cubicBezTo>
                    <a:pt x="5495" y="4849"/>
                    <a:pt x="5129" y="5135"/>
                    <a:pt x="5251" y="5572"/>
                  </a:cubicBezTo>
                  <a:cubicBezTo>
                    <a:pt x="5692" y="7084"/>
                    <a:pt x="6120" y="8596"/>
                    <a:pt x="6549" y="10120"/>
                  </a:cubicBezTo>
                  <a:cubicBezTo>
                    <a:pt x="4644" y="10001"/>
                    <a:pt x="2727" y="9894"/>
                    <a:pt x="810" y="9799"/>
                  </a:cubicBezTo>
                  <a:cubicBezTo>
                    <a:pt x="798" y="9798"/>
                    <a:pt x="786" y="9798"/>
                    <a:pt x="774" y="9798"/>
                  </a:cubicBezTo>
                  <a:cubicBezTo>
                    <a:pt x="1" y="9798"/>
                    <a:pt x="24" y="10942"/>
                    <a:pt x="810" y="10978"/>
                  </a:cubicBezTo>
                  <a:cubicBezTo>
                    <a:pt x="3715" y="11120"/>
                    <a:pt x="6620" y="11299"/>
                    <a:pt x="9525" y="11501"/>
                  </a:cubicBezTo>
                  <a:cubicBezTo>
                    <a:pt x="12478" y="11704"/>
                    <a:pt x="15621" y="11763"/>
                    <a:pt x="18598" y="12240"/>
                  </a:cubicBezTo>
                  <a:cubicBezTo>
                    <a:pt x="18681" y="12275"/>
                    <a:pt x="18776" y="12287"/>
                    <a:pt x="18872" y="12287"/>
                  </a:cubicBezTo>
                  <a:cubicBezTo>
                    <a:pt x="19646" y="12406"/>
                    <a:pt x="20420" y="12561"/>
                    <a:pt x="21158" y="12764"/>
                  </a:cubicBezTo>
                  <a:cubicBezTo>
                    <a:pt x="22110" y="13014"/>
                    <a:pt x="21920" y="14871"/>
                    <a:pt x="21896" y="15562"/>
                  </a:cubicBezTo>
                  <a:cubicBezTo>
                    <a:pt x="21801" y="17752"/>
                    <a:pt x="20872" y="19883"/>
                    <a:pt x="19419" y="21562"/>
                  </a:cubicBezTo>
                  <a:cubicBezTo>
                    <a:pt x="17589" y="23681"/>
                    <a:pt x="14280" y="25065"/>
                    <a:pt x="11176" y="25065"/>
                  </a:cubicBezTo>
                  <a:cubicBezTo>
                    <a:pt x="8908" y="25065"/>
                    <a:pt x="6750" y="24327"/>
                    <a:pt x="5358" y="22598"/>
                  </a:cubicBezTo>
                  <a:cubicBezTo>
                    <a:pt x="5218" y="22422"/>
                    <a:pt x="5023" y="22349"/>
                    <a:pt x="4831" y="22349"/>
                  </a:cubicBezTo>
                  <a:cubicBezTo>
                    <a:pt x="4373" y="22349"/>
                    <a:pt x="3931" y="22765"/>
                    <a:pt x="4275" y="23193"/>
                  </a:cubicBezTo>
                  <a:cubicBezTo>
                    <a:pt x="5986" y="25319"/>
                    <a:pt x="8526" y="26197"/>
                    <a:pt x="11153" y="26197"/>
                  </a:cubicBezTo>
                  <a:cubicBezTo>
                    <a:pt x="13588" y="26197"/>
                    <a:pt x="16099" y="25443"/>
                    <a:pt x="18098" y="24229"/>
                  </a:cubicBezTo>
                  <a:cubicBezTo>
                    <a:pt x="20007" y="26588"/>
                    <a:pt x="22407" y="27770"/>
                    <a:pt x="25049" y="27770"/>
                  </a:cubicBezTo>
                  <a:cubicBezTo>
                    <a:pt x="26395" y="27770"/>
                    <a:pt x="27803" y="27463"/>
                    <a:pt x="29242" y="26849"/>
                  </a:cubicBezTo>
                  <a:cubicBezTo>
                    <a:pt x="29528" y="26718"/>
                    <a:pt x="30016" y="26539"/>
                    <a:pt x="30421" y="26289"/>
                  </a:cubicBezTo>
                  <a:cubicBezTo>
                    <a:pt x="32252" y="27881"/>
                    <a:pt x="34378" y="29004"/>
                    <a:pt x="36556" y="29004"/>
                  </a:cubicBezTo>
                  <a:cubicBezTo>
                    <a:pt x="37848" y="29004"/>
                    <a:pt x="39157" y="28609"/>
                    <a:pt x="40434" y="27682"/>
                  </a:cubicBezTo>
                  <a:cubicBezTo>
                    <a:pt x="40791" y="27420"/>
                    <a:pt x="41077" y="27158"/>
                    <a:pt x="41291" y="26896"/>
                  </a:cubicBezTo>
                  <a:cubicBezTo>
                    <a:pt x="42256" y="27956"/>
                    <a:pt x="43625" y="28599"/>
                    <a:pt x="45018" y="28885"/>
                  </a:cubicBezTo>
                  <a:cubicBezTo>
                    <a:pt x="45445" y="28971"/>
                    <a:pt x="46008" y="29025"/>
                    <a:pt x="46617" y="29025"/>
                  </a:cubicBezTo>
                  <a:cubicBezTo>
                    <a:pt x="48366" y="29025"/>
                    <a:pt x="50499" y="28577"/>
                    <a:pt x="50923" y="27146"/>
                  </a:cubicBezTo>
                  <a:cubicBezTo>
                    <a:pt x="52138" y="23062"/>
                    <a:pt x="53352" y="18967"/>
                    <a:pt x="54567" y="14883"/>
                  </a:cubicBezTo>
                  <a:cubicBezTo>
                    <a:pt x="54695" y="14439"/>
                    <a:pt x="54334" y="14151"/>
                    <a:pt x="53979" y="14151"/>
                  </a:cubicBezTo>
                  <a:cubicBezTo>
                    <a:pt x="53743" y="14151"/>
                    <a:pt x="53509" y="14278"/>
                    <a:pt x="53424" y="14573"/>
                  </a:cubicBezTo>
                  <a:cubicBezTo>
                    <a:pt x="52435" y="17883"/>
                    <a:pt x="51459" y="21205"/>
                    <a:pt x="50471" y="24515"/>
                  </a:cubicBezTo>
                  <a:cubicBezTo>
                    <a:pt x="50257" y="25229"/>
                    <a:pt x="50054" y="25932"/>
                    <a:pt x="49840" y="26634"/>
                  </a:cubicBezTo>
                  <a:cubicBezTo>
                    <a:pt x="49554" y="27587"/>
                    <a:pt x="48947" y="27349"/>
                    <a:pt x="47899" y="27623"/>
                  </a:cubicBezTo>
                  <a:cubicBezTo>
                    <a:pt x="47412" y="27752"/>
                    <a:pt x="46886" y="27817"/>
                    <a:pt x="46352" y="27817"/>
                  </a:cubicBezTo>
                  <a:cubicBezTo>
                    <a:pt x="44666" y="27817"/>
                    <a:pt x="42887" y="27166"/>
                    <a:pt x="41910" y="25801"/>
                  </a:cubicBezTo>
                  <a:cubicBezTo>
                    <a:pt x="42125" y="25146"/>
                    <a:pt x="42196" y="24408"/>
                    <a:pt x="42351" y="23455"/>
                  </a:cubicBezTo>
                  <a:cubicBezTo>
                    <a:pt x="42958" y="19705"/>
                    <a:pt x="43565" y="15966"/>
                    <a:pt x="44184" y="12228"/>
                  </a:cubicBezTo>
                  <a:cubicBezTo>
                    <a:pt x="44363" y="11120"/>
                    <a:pt x="44542" y="10025"/>
                    <a:pt x="44720" y="8918"/>
                  </a:cubicBezTo>
                  <a:cubicBezTo>
                    <a:pt x="44839" y="8203"/>
                    <a:pt x="46054" y="6846"/>
                    <a:pt x="46578" y="6072"/>
                  </a:cubicBezTo>
                  <a:cubicBezTo>
                    <a:pt x="46877" y="5631"/>
                    <a:pt x="46467" y="5208"/>
                    <a:pt x="46047" y="5208"/>
                  </a:cubicBezTo>
                  <a:cubicBezTo>
                    <a:pt x="45866" y="5208"/>
                    <a:pt x="45683" y="5287"/>
                    <a:pt x="45554" y="5477"/>
                  </a:cubicBezTo>
                  <a:cubicBezTo>
                    <a:pt x="44506" y="7049"/>
                    <a:pt x="43661" y="8096"/>
                    <a:pt x="43363" y="9930"/>
                  </a:cubicBezTo>
                  <a:cubicBezTo>
                    <a:pt x="42863" y="12954"/>
                    <a:pt x="42375" y="15978"/>
                    <a:pt x="41887" y="19014"/>
                  </a:cubicBezTo>
                  <a:cubicBezTo>
                    <a:pt x="41506" y="21265"/>
                    <a:pt x="41136" y="23527"/>
                    <a:pt x="40779" y="25789"/>
                  </a:cubicBezTo>
                  <a:cubicBezTo>
                    <a:pt x="40786" y="25740"/>
                    <a:pt x="40789" y="25717"/>
                    <a:pt x="40784" y="25717"/>
                  </a:cubicBezTo>
                  <a:lnTo>
                    <a:pt x="40784" y="25717"/>
                  </a:lnTo>
                  <a:cubicBezTo>
                    <a:pt x="40770" y="25717"/>
                    <a:pt x="40709" y="25843"/>
                    <a:pt x="40541" y="26027"/>
                  </a:cubicBezTo>
                  <a:cubicBezTo>
                    <a:pt x="40077" y="26515"/>
                    <a:pt x="39529" y="26896"/>
                    <a:pt x="38946" y="27242"/>
                  </a:cubicBezTo>
                  <a:cubicBezTo>
                    <a:pt x="38148" y="27704"/>
                    <a:pt x="37340" y="27901"/>
                    <a:pt x="36543" y="27901"/>
                  </a:cubicBezTo>
                  <a:cubicBezTo>
                    <a:pt x="34531" y="27901"/>
                    <a:pt x="32587" y="26650"/>
                    <a:pt x="31052" y="25277"/>
                  </a:cubicBezTo>
                  <a:cubicBezTo>
                    <a:pt x="31135" y="24313"/>
                    <a:pt x="31207" y="23348"/>
                    <a:pt x="31278" y="22384"/>
                  </a:cubicBezTo>
                  <a:cubicBezTo>
                    <a:pt x="31600" y="18145"/>
                    <a:pt x="31921" y="13918"/>
                    <a:pt x="32254" y="9680"/>
                  </a:cubicBezTo>
                  <a:cubicBezTo>
                    <a:pt x="32350" y="8334"/>
                    <a:pt x="32457" y="6989"/>
                    <a:pt x="32552" y="5644"/>
                  </a:cubicBezTo>
                  <a:cubicBezTo>
                    <a:pt x="32576" y="5405"/>
                    <a:pt x="32576" y="5536"/>
                    <a:pt x="32897" y="4834"/>
                  </a:cubicBezTo>
                  <a:cubicBezTo>
                    <a:pt x="33266" y="3977"/>
                    <a:pt x="33647" y="3131"/>
                    <a:pt x="34028" y="2286"/>
                  </a:cubicBezTo>
                  <a:cubicBezTo>
                    <a:pt x="34241" y="1813"/>
                    <a:pt x="33831" y="1384"/>
                    <a:pt x="33450" y="1384"/>
                  </a:cubicBezTo>
                  <a:cubicBezTo>
                    <a:pt x="33275" y="1384"/>
                    <a:pt x="33105" y="1474"/>
                    <a:pt x="33004" y="1691"/>
                  </a:cubicBezTo>
                  <a:cubicBezTo>
                    <a:pt x="32171" y="3560"/>
                    <a:pt x="31421" y="4989"/>
                    <a:pt x="31266" y="7001"/>
                  </a:cubicBezTo>
                  <a:cubicBezTo>
                    <a:pt x="30992" y="10597"/>
                    <a:pt x="30718" y="14204"/>
                    <a:pt x="30445" y="17812"/>
                  </a:cubicBezTo>
                  <a:cubicBezTo>
                    <a:pt x="30254" y="20253"/>
                    <a:pt x="30076" y="22693"/>
                    <a:pt x="29885" y="25134"/>
                  </a:cubicBezTo>
                  <a:cubicBezTo>
                    <a:pt x="29814" y="25194"/>
                    <a:pt x="29683" y="25289"/>
                    <a:pt x="29444" y="25432"/>
                  </a:cubicBezTo>
                  <a:cubicBezTo>
                    <a:pt x="28659" y="25872"/>
                    <a:pt x="27801" y="26170"/>
                    <a:pt x="26932" y="26408"/>
                  </a:cubicBezTo>
                  <a:cubicBezTo>
                    <a:pt x="26270" y="26589"/>
                    <a:pt x="25624" y="26675"/>
                    <a:pt x="24998" y="26675"/>
                  </a:cubicBezTo>
                  <a:cubicBezTo>
                    <a:pt x="22660" y="26675"/>
                    <a:pt x="20602" y="25478"/>
                    <a:pt x="19062" y="23562"/>
                  </a:cubicBezTo>
                  <a:cubicBezTo>
                    <a:pt x="22146" y="21146"/>
                    <a:pt x="23849" y="16812"/>
                    <a:pt x="22932" y="13133"/>
                  </a:cubicBezTo>
                  <a:cubicBezTo>
                    <a:pt x="22646" y="12025"/>
                    <a:pt x="21920" y="11692"/>
                    <a:pt x="20812" y="11466"/>
                  </a:cubicBezTo>
                  <a:cubicBezTo>
                    <a:pt x="20360" y="11371"/>
                    <a:pt x="19896" y="11287"/>
                    <a:pt x="19443" y="11216"/>
                  </a:cubicBezTo>
                  <a:lnTo>
                    <a:pt x="19443" y="572"/>
                  </a:lnTo>
                  <a:cubicBezTo>
                    <a:pt x="19443" y="191"/>
                    <a:pt x="19146" y="0"/>
                    <a:pt x="18848" y="0"/>
                  </a:cubicBezTo>
                  <a:close/>
                </a:path>
              </a:pathLst>
            </a:custGeom>
            <a:solidFill>
              <a:srgbClr val="7F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5"/>
          <p:cNvSpPr/>
          <p:nvPr/>
        </p:nvSpPr>
        <p:spPr>
          <a:xfrm>
            <a:off x="3520350" y="3692325"/>
            <a:ext cx="2103300" cy="772500"/>
          </a:xfrm>
          <a:prstGeom prst="foldedCorner">
            <a:avLst>
              <a:gd name="adj" fmla="val 16667"/>
            </a:avLst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 txBox="1"/>
          <p:nvPr/>
        </p:nvSpPr>
        <p:spPr>
          <a:xfrm>
            <a:off x="3644405" y="3885188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Famílies</a:t>
            </a:r>
            <a:endParaRPr sz="17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42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Canals de comunicació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42"/>
          <p:cNvSpPr txBox="1"/>
          <p:nvPr/>
        </p:nvSpPr>
        <p:spPr>
          <a:xfrm>
            <a:off x="625650" y="1117825"/>
            <a:ext cx="34983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Finalment actualitzem el mitjà de comunicació directe  amb les famílies: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Aquest curs </a:t>
            </a:r>
            <a:r>
              <a:rPr lang="es" b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l’AFA tindrà un compte de TOKAPP</a:t>
            </a: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 que s’utilitzarà per comunicar a les famílies les activitats que l’AFA realitza.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Els missatges de tokapp de l’AFA ja no arribaran  dins del mateix compte de l’institut sinó que l’AFA tindrà un canal propi.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816" name="Google Shape;2816;p42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2817" name="Google Shape;2817;p42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32" name="Google Shape;28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450" y="1340013"/>
            <a:ext cx="2463475" cy="2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43"/>
          <p:cNvSpPr txBox="1">
            <a:spLocks noGrp="1"/>
          </p:cNvSpPr>
          <p:nvPr>
            <p:ph type="title"/>
          </p:nvPr>
        </p:nvSpPr>
        <p:spPr>
          <a:xfrm>
            <a:off x="6372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Xarxes socials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43"/>
          <p:cNvSpPr txBox="1"/>
          <p:nvPr/>
        </p:nvSpPr>
        <p:spPr>
          <a:xfrm>
            <a:off x="625650" y="1117825"/>
            <a:ext cx="34983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Ens podeu trobar a: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INSTAGRAM: ampa_ins_Taradell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FACEBOOK: Ampa Ins Taradell 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GMAIL: ampainstaradell@gmail.com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Canals de comunicació de TOKAPP</a:t>
            </a: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839" name="Google Shape;2839;p43"/>
          <p:cNvGrpSpPr/>
          <p:nvPr/>
        </p:nvGrpSpPr>
        <p:grpSpPr>
          <a:xfrm rot="5400000" flipH="1">
            <a:off x="-1587947" y="-754585"/>
            <a:ext cx="2698264" cy="1391984"/>
            <a:chOff x="3861475" y="2176775"/>
            <a:chExt cx="1158600" cy="597700"/>
          </a:xfrm>
        </p:grpSpPr>
        <p:sp>
          <p:nvSpPr>
            <p:cNvPr id="2840" name="Google Shape;2840;p43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5" name="Google Shape;28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482" y="1261150"/>
            <a:ext cx="791626" cy="79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6" name="Google Shape;285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200" y="2276960"/>
            <a:ext cx="712413" cy="71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7" name="Google Shape;285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197" y="2811020"/>
            <a:ext cx="2286177" cy="128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8" name="Google Shape;285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1867" y="2237360"/>
            <a:ext cx="1054649" cy="7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p44"/>
          <p:cNvSpPr/>
          <p:nvPr/>
        </p:nvSpPr>
        <p:spPr>
          <a:xfrm rot="4500096">
            <a:off x="-1589717" y="3101563"/>
            <a:ext cx="2513434" cy="2251637"/>
          </a:xfrm>
          <a:custGeom>
            <a:avLst/>
            <a:gdLst/>
            <a:ahLst/>
            <a:cxnLst/>
            <a:rect l="l" t="t" r="r" b="b"/>
            <a:pathLst>
              <a:path w="46189" h="41378" extrusionOk="0">
                <a:moveTo>
                  <a:pt x="26173" y="0"/>
                </a:moveTo>
                <a:lnTo>
                  <a:pt x="17625" y="8952"/>
                </a:lnTo>
                <a:lnTo>
                  <a:pt x="7937" y="11431"/>
                </a:lnTo>
                <a:lnTo>
                  <a:pt x="0" y="16463"/>
                </a:lnTo>
                <a:lnTo>
                  <a:pt x="1751" y="33867"/>
                </a:lnTo>
                <a:lnTo>
                  <a:pt x="16029" y="35250"/>
                </a:lnTo>
                <a:lnTo>
                  <a:pt x="23569" y="37148"/>
                </a:lnTo>
                <a:lnTo>
                  <a:pt x="33897" y="41378"/>
                </a:lnTo>
                <a:lnTo>
                  <a:pt x="46188" y="33043"/>
                </a:lnTo>
                <a:lnTo>
                  <a:pt x="44077" y="23017"/>
                </a:lnTo>
                <a:lnTo>
                  <a:pt x="37545" y="16279"/>
                </a:lnTo>
                <a:lnTo>
                  <a:pt x="35831" y="4877"/>
                </a:lnTo>
                <a:lnTo>
                  <a:pt x="261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4" name="Google Shape;2864;p44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2865" name="Google Shape;2865;p44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4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4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4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4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4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4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4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4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4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4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4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4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4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4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4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4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4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4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4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4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4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4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4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4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4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4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4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4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4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4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4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4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4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4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4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4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4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4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4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4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4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4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4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4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4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4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4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4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4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4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4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4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4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4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4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4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4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4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4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4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4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4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4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4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4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4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4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4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4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4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4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4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4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4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4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9" name="Google Shape;2969;p44"/>
          <p:cNvSpPr txBox="1">
            <a:spLocks noGrp="1"/>
          </p:cNvSpPr>
          <p:nvPr>
            <p:ph type="ctrTitle"/>
          </p:nvPr>
        </p:nvSpPr>
        <p:spPr>
          <a:xfrm>
            <a:off x="735875" y="1408600"/>
            <a:ext cx="4437900" cy="16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/>
              <a:t>L’AFA ho som tots i totes</a:t>
            </a:r>
            <a:endParaRPr sz="4200"/>
          </a:p>
        </p:txBody>
      </p:sp>
      <p:sp>
        <p:nvSpPr>
          <p:cNvPr id="2970" name="Google Shape;2970;p44"/>
          <p:cNvSpPr/>
          <p:nvPr/>
        </p:nvSpPr>
        <p:spPr>
          <a:xfrm>
            <a:off x="4167125" y="-2033325"/>
            <a:ext cx="3058021" cy="2544113"/>
          </a:xfrm>
          <a:custGeom>
            <a:avLst/>
            <a:gdLst/>
            <a:ahLst/>
            <a:cxnLst/>
            <a:rect l="l" t="t" r="r" b="b"/>
            <a:pathLst>
              <a:path w="54715" h="45520" extrusionOk="0">
                <a:moveTo>
                  <a:pt x="17353" y="0"/>
                </a:moveTo>
                <a:lnTo>
                  <a:pt x="0" y="16250"/>
                </a:lnTo>
                <a:lnTo>
                  <a:pt x="707" y="32830"/>
                </a:lnTo>
                <a:lnTo>
                  <a:pt x="14837" y="44843"/>
                </a:lnTo>
                <a:lnTo>
                  <a:pt x="25930" y="45519"/>
                </a:lnTo>
                <a:lnTo>
                  <a:pt x="36199" y="44784"/>
                </a:lnTo>
                <a:lnTo>
                  <a:pt x="51772" y="44445"/>
                </a:lnTo>
                <a:lnTo>
                  <a:pt x="54714" y="37729"/>
                </a:lnTo>
                <a:lnTo>
                  <a:pt x="47697" y="8673"/>
                </a:lnTo>
                <a:lnTo>
                  <a:pt x="1735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44"/>
          <p:cNvSpPr/>
          <p:nvPr/>
        </p:nvSpPr>
        <p:spPr>
          <a:xfrm flipH="1">
            <a:off x="7439200" y="4314661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88" y="0"/>
                </a:moveTo>
                <a:cubicBezTo>
                  <a:pt x="441" y="0"/>
                  <a:pt x="0" y="441"/>
                  <a:pt x="0" y="976"/>
                </a:cubicBezTo>
                <a:cubicBezTo>
                  <a:pt x="0" y="1524"/>
                  <a:pt x="441" y="1965"/>
                  <a:pt x="988" y="1965"/>
                </a:cubicBezTo>
                <a:cubicBezTo>
                  <a:pt x="1524" y="1965"/>
                  <a:pt x="1965" y="1524"/>
                  <a:pt x="1965" y="976"/>
                </a:cubicBezTo>
                <a:cubicBezTo>
                  <a:pt x="1965" y="441"/>
                  <a:pt x="1524" y="0"/>
                  <a:pt x="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44"/>
          <p:cNvSpPr/>
          <p:nvPr/>
        </p:nvSpPr>
        <p:spPr>
          <a:xfrm>
            <a:off x="4729395" y="3236500"/>
            <a:ext cx="673199" cy="1981678"/>
          </a:xfrm>
          <a:custGeom>
            <a:avLst/>
            <a:gdLst/>
            <a:ahLst/>
            <a:cxnLst/>
            <a:rect l="l" t="t" r="r" b="b"/>
            <a:pathLst>
              <a:path w="46149" h="148246" extrusionOk="0">
                <a:moveTo>
                  <a:pt x="23212" y="0"/>
                </a:moveTo>
                <a:cubicBezTo>
                  <a:pt x="21343" y="0"/>
                  <a:pt x="20717" y="1711"/>
                  <a:pt x="20693" y="3132"/>
                </a:cubicBezTo>
                <a:cubicBezTo>
                  <a:pt x="20657" y="4585"/>
                  <a:pt x="20622" y="6930"/>
                  <a:pt x="20467" y="8312"/>
                </a:cubicBezTo>
                <a:cubicBezTo>
                  <a:pt x="20300" y="9693"/>
                  <a:pt x="20157" y="13610"/>
                  <a:pt x="20169" y="15420"/>
                </a:cubicBezTo>
                <a:cubicBezTo>
                  <a:pt x="20193" y="17229"/>
                  <a:pt x="20824" y="22313"/>
                  <a:pt x="19491" y="22397"/>
                </a:cubicBezTo>
                <a:cubicBezTo>
                  <a:pt x="19481" y="22397"/>
                  <a:pt x="19470" y="22398"/>
                  <a:pt x="19460" y="22398"/>
                </a:cubicBezTo>
                <a:cubicBezTo>
                  <a:pt x="18123" y="22398"/>
                  <a:pt x="16654" y="16183"/>
                  <a:pt x="16204" y="14848"/>
                </a:cubicBezTo>
                <a:cubicBezTo>
                  <a:pt x="15752" y="13515"/>
                  <a:pt x="15038" y="10609"/>
                  <a:pt x="14585" y="9455"/>
                </a:cubicBezTo>
                <a:cubicBezTo>
                  <a:pt x="14152" y="8377"/>
                  <a:pt x="13491" y="3930"/>
                  <a:pt x="11228" y="3930"/>
                </a:cubicBezTo>
                <a:cubicBezTo>
                  <a:pt x="11065" y="3930"/>
                  <a:pt x="10895" y="3953"/>
                  <a:pt x="10716" y="4002"/>
                </a:cubicBezTo>
                <a:cubicBezTo>
                  <a:pt x="8049" y="4728"/>
                  <a:pt x="8835" y="7335"/>
                  <a:pt x="9227" y="8907"/>
                </a:cubicBezTo>
                <a:cubicBezTo>
                  <a:pt x="9608" y="10490"/>
                  <a:pt x="11109" y="16372"/>
                  <a:pt x="11597" y="18670"/>
                </a:cubicBezTo>
                <a:cubicBezTo>
                  <a:pt x="12097" y="20968"/>
                  <a:pt x="14228" y="28314"/>
                  <a:pt x="13264" y="30886"/>
                </a:cubicBezTo>
                <a:cubicBezTo>
                  <a:pt x="12822" y="32053"/>
                  <a:pt x="12488" y="32511"/>
                  <a:pt x="12144" y="32511"/>
                </a:cubicBezTo>
                <a:cubicBezTo>
                  <a:pt x="12043" y="32511"/>
                  <a:pt x="11941" y="32471"/>
                  <a:pt x="11835" y="32398"/>
                </a:cubicBezTo>
                <a:cubicBezTo>
                  <a:pt x="11823" y="32386"/>
                  <a:pt x="11799" y="32374"/>
                  <a:pt x="11787" y="32362"/>
                </a:cubicBezTo>
                <a:cubicBezTo>
                  <a:pt x="11775" y="32350"/>
                  <a:pt x="11763" y="32338"/>
                  <a:pt x="11752" y="32338"/>
                </a:cubicBezTo>
                <a:cubicBezTo>
                  <a:pt x="11728" y="32315"/>
                  <a:pt x="11716" y="32303"/>
                  <a:pt x="11692" y="32279"/>
                </a:cubicBezTo>
                <a:cubicBezTo>
                  <a:pt x="11680" y="32267"/>
                  <a:pt x="11668" y="32255"/>
                  <a:pt x="11644" y="32243"/>
                </a:cubicBezTo>
                <a:cubicBezTo>
                  <a:pt x="11632" y="32219"/>
                  <a:pt x="11609" y="32195"/>
                  <a:pt x="11585" y="32172"/>
                </a:cubicBezTo>
                <a:cubicBezTo>
                  <a:pt x="11573" y="32160"/>
                  <a:pt x="11561" y="32148"/>
                  <a:pt x="11549" y="32136"/>
                </a:cubicBezTo>
                <a:cubicBezTo>
                  <a:pt x="11537" y="32112"/>
                  <a:pt x="11513" y="32100"/>
                  <a:pt x="11502" y="32076"/>
                </a:cubicBezTo>
                <a:cubicBezTo>
                  <a:pt x="11263" y="31803"/>
                  <a:pt x="10990" y="31410"/>
                  <a:pt x="10668" y="30945"/>
                </a:cubicBezTo>
                <a:cubicBezTo>
                  <a:pt x="9501" y="29290"/>
                  <a:pt x="8239" y="26552"/>
                  <a:pt x="6251" y="25147"/>
                </a:cubicBezTo>
                <a:cubicBezTo>
                  <a:pt x="5441" y="24587"/>
                  <a:pt x="4060" y="23897"/>
                  <a:pt x="2846" y="23873"/>
                </a:cubicBezTo>
                <a:lnTo>
                  <a:pt x="2834" y="23873"/>
                </a:lnTo>
                <a:cubicBezTo>
                  <a:pt x="2750" y="23873"/>
                  <a:pt x="2667" y="23873"/>
                  <a:pt x="2596" y="23885"/>
                </a:cubicBezTo>
                <a:cubicBezTo>
                  <a:pt x="2131" y="23921"/>
                  <a:pt x="1703" y="24052"/>
                  <a:pt x="1345" y="24349"/>
                </a:cubicBezTo>
                <a:cubicBezTo>
                  <a:pt x="0" y="25468"/>
                  <a:pt x="1369" y="26040"/>
                  <a:pt x="2179" y="27445"/>
                </a:cubicBezTo>
                <a:cubicBezTo>
                  <a:pt x="3000" y="28850"/>
                  <a:pt x="4774" y="32922"/>
                  <a:pt x="5834" y="34279"/>
                </a:cubicBezTo>
                <a:cubicBezTo>
                  <a:pt x="6882" y="35624"/>
                  <a:pt x="7108" y="37875"/>
                  <a:pt x="7656" y="38958"/>
                </a:cubicBezTo>
                <a:cubicBezTo>
                  <a:pt x="7930" y="39482"/>
                  <a:pt x="8263" y="40030"/>
                  <a:pt x="8644" y="40577"/>
                </a:cubicBezTo>
                <a:cubicBezTo>
                  <a:pt x="8739" y="40708"/>
                  <a:pt x="8835" y="40851"/>
                  <a:pt x="8930" y="40982"/>
                </a:cubicBezTo>
                <a:cubicBezTo>
                  <a:pt x="10013" y="42482"/>
                  <a:pt x="11299" y="43935"/>
                  <a:pt x="11990" y="44899"/>
                </a:cubicBezTo>
                <a:cubicBezTo>
                  <a:pt x="11990" y="44911"/>
                  <a:pt x="12002" y="44923"/>
                  <a:pt x="12002" y="44923"/>
                </a:cubicBezTo>
                <a:cubicBezTo>
                  <a:pt x="13014" y="46328"/>
                  <a:pt x="15466" y="48495"/>
                  <a:pt x="15931" y="49459"/>
                </a:cubicBezTo>
                <a:cubicBezTo>
                  <a:pt x="16050" y="49733"/>
                  <a:pt x="16169" y="50174"/>
                  <a:pt x="16264" y="50472"/>
                </a:cubicBezTo>
                <a:cubicBezTo>
                  <a:pt x="16288" y="50626"/>
                  <a:pt x="16300" y="50531"/>
                  <a:pt x="16312" y="50591"/>
                </a:cubicBezTo>
                <a:cubicBezTo>
                  <a:pt x="16335" y="50650"/>
                  <a:pt x="16347" y="50662"/>
                  <a:pt x="16359" y="50722"/>
                </a:cubicBezTo>
                <a:cubicBezTo>
                  <a:pt x="16371" y="50793"/>
                  <a:pt x="16383" y="50841"/>
                  <a:pt x="16407" y="50912"/>
                </a:cubicBezTo>
                <a:cubicBezTo>
                  <a:pt x="16419" y="50972"/>
                  <a:pt x="16431" y="51019"/>
                  <a:pt x="16443" y="51091"/>
                </a:cubicBezTo>
                <a:cubicBezTo>
                  <a:pt x="16455" y="51162"/>
                  <a:pt x="16466" y="51234"/>
                  <a:pt x="16478" y="51305"/>
                </a:cubicBezTo>
                <a:cubicBezTo>
                  <a:pt x="16490" y="51376"/>
                  <a:pt x="16514" y="51436"/>
                  <a:pt x="16514" y="51507"/>
                </a:cubicBezTo>
                <a:cubicBezTo>
                  <a:pt x="16538" y="51579"/>
                  <a:pt x="16550" y="51662"/>
                  <a:pt x="16562" y="51745"/>
                </a:cubicBezTo>
                <a:cubicBezTo>
                  <a:pt x="16574" y="51817"/>
                  <a:pt x="16574" y="51888"/>
                  <a:pt x="16585" y="51960"/>
                </a:cubicBezTo>
                <a:cubicBezTo>
                  <a:pt x="16597" y="52043"/>
                  <a:pt x="16609" y="52126"/>
                  <a:pt x="16621" y="52210"/>
                </a:cubicBezTo>
                <a:cubicBezTo>
                  <a:pt x="16633" y="52281"/>
                  <a:pt x="16645" y="52365"/>
                  <a:pt x="16645" y="52448"/>
                </a:cubicBezTo>
                <a:cubicBezTo>
                  <a:pt x="16657" y="52531"/>
                  <a:pt x="16669" y="52615"/>
                  <a:pt x="16681" y="52710"/>
                </a:cubicBezTo>
                <a:cubicBezTo>
                  <a:pt x="16693" y="52793"/>
                  <a:pt x="16693" y="52877"/>
                  <a:pt x="16705" y="52960"/>
                </a:cubicBezTo>
                <a:cubicBezTo>
                  <a:pt x="16716" y="53043"/>
                  <a:pt x="16716" y="53139"/>
                  <a:pt x="16728" y="53234"/>
                </a:cubicBezTo>
                <a:cubicBezTo>
                  <a:pt x="16740" y="53317"/>
                  <a:pt x="16740" y="53412"/>
                  <a:pt x="16752" y="53496"/>
                </a:cubicBezTo>
                <a:cubicBezTo>
                  <a:pt x="16752" y="53591"/>
                  <a:pt x="16764" y="53698"/>
                  <a:pt x="16776" y="53793"/>
                </a:cubicBezTo>
                <a:cubicBezTo>
                  <a:pt x="16776" y="53889"/>
                  <a:pt x="16788" y="53984"/>
                  <a:pt x="16788" y="54067"/>
                </a:cubicBezTo>
                <a:cubicBezTo>
                  <a:pt x="16800" y="54174"/>
                  <a:pt x="16800" y="54282"/>
                  <a:pt x="16800" y="54377"/>
                </a:cubicBezTo>
                <a:cubicBezTo>
                  <a:pt x="16812" y="54472"/>
                  <a:pt x="16812" y="54579"/>
                  <a:pt x="16824" y="54674"/>
                </a:cubicBezTo>
                <a:cubicBezTo>
                  <a:pt x="16824" y="54782"/>
                  <a:pt x="16836" y="54889"/>
                  <a:pt x="16836" y="54996"/>
                </a:cubicBezTo>
                <a:cubicBezTo>
                  <a:pt x="16836" y="55103"/>
                  <a:pt x="16847" y="55198"/>
                  <a:pt x="16847" y="55305"/>
                </a:cubicBezTo>
                <a:cubicBezTo>
                  <a:pt x="16847" y="55413"/>
                  <a:pt x="16847" y="55532"/>
                  <a:pt x="16859" y="55651"/>
                </a:cubicBezTo>
                <a:cubicBezTo>
                  <a:pt x="16859" y="55746"/>
                  <a:pt x="16859" y="55853"/>
                  <a:pt x="16859" y="55960"/>
                </a:cubicBezTo>
                <a:cubicBezTo>
                  <a:pt x="16871" y="56079"/>
                  <a:pt x="16871" y="56198"/>
                  <a:pt x="16871" y="56317"/>
                </a:cubicBezTo>
                <a:cubicBezTo>
                  <a:pt x="16871" y="56437"/>
                  <a:pt x="16871" y="56544"/>
                  <a:pt x="16871" y="56651"/>
                </a:cubicBezTo>
                <a:cubicBezTo>
                  <a:pt x="16871" y="56782"/>
                  <a:pt x="16895" y="59175"/>
                  <a:pt x="16895" y="59318"/>
                </a:cubicBezTo>
                <a:cubicBezTo>
                  <a:pt x="16895" y="59449"/>
                  <a:pt x="16871" y="59580"/>
                  <a:pt x="16871" y="59711"/>
                </a:cubicBezTo>
                <a:cubicBezTo>
                  <a:pt x="16871" y="59854"/>
                  <a:pt x="16859" y="59996"/>
                  <a:pt x="16859" y="60139"/>
                </a:cubicBezTo>
                <a:cubicBezTo>
                  <a:pt x="16859" y="60270"/>
                  <a:pt x="16847" y="60401"/>
                  <a:pt x="16847" y="60532"/>
                </a:cubicBezTo>
                <a:cubicBezTo>
                  <a:pt x="16836" y="60687"/>
                  <a:pt x="16836" y="60842"/>
                  <a:pt x="16836" y="60997"/>
                </a:cubicBezTo>
                <a:cubicBezTo>
                  <a:pt x="16824" y="61128"/>
                  <a:pt x="16824" y="61259"/>
                  <a:pt x="16812" y="61390"/>
                </a:cubicBezTo>
                <a:cubicBezTo>
                  <a:pt x="16812" y="61556"/>
                  <a:pt x="16812" y="61711"/>
                  <a:pt x="16800" y="61878"/>
                </a:cubicBezTo>
                <a:cubicBezTo>
                  <a:pt x="16800" y="61997"/>
                  <a:pt x="16788" y="62128"/>
                  <a:pt x="16788" y="62247"/>
                </a:cubicBezTo>
                <a:cubicBezTo>
                  <a:pt x="16788" y="62425"/>
                  <a:pt x="16776" y="62604"/>
                  <a:pt x="16764" y="62783"/>
                </a:cubicBezTo>
                <a:cubicBezTo>
                  <a:pt x="16764" y="62890"/>
                  <a:pt x="16764" y="62985"/>
                  <a:pt x="16752" y="63080"/>
                </a:cubicBezTo>
                <a:cubicBezTo>
                  <a:pt x="16740" y="63533"/>
                  <a:pt x="16716" y="63985"/>
                  <a:pt x="16705" y="64449"/>
                </a:cubicBezTo>
                <a:cubicBezTo>
                  <a:pt x="16693" y="64521"/>
                  <a:pt x="16693" y="64592"/>
                  <a:pt x="16693" y="64664"/>
                </a:cubicBezTo>
                <a:cubicBezTo>
                  <a:pt x="16681" y="64866"/>
                  <a:pt x="16669" y="65069"/>
                  <a:pt x="16669" y="65271"/>
                </a:cubicBezTo>
                <a:cubicBezTo>
                  <a:pt x="16657" y="65402"/>
                  <a:pt x="16645" y="65533"/>
                  <a:pt x="16645" y="65664"/>
                </a:cubicBezTo>
                <a:cubicBezTo>
                  <a:pt x="16633" y="65854"/>
                  <a:pt x="16621" y="66045"/>
                  <a:pt x="16621" y="66235"/>
                </a:cubicBezTo>
                <a:cubicBezTo>
                  <a:pt x="16609" y="66390"/>
                  <a:pt x="16597" y="66545"/>
                  <a:pt x="16597" y="66688"/>
                </a:cubicBezTo>
                <a:cubicBezTo>
                  <a:pt x="16585" y="66890"/>
                  <a:pt x="16574" y="67093"/>
                  <a:pt x="16562" y="67295"/>
                </a:cubicBezTo>
                <a:cubicBezTo>
                  <a:pt x="16550" y="67450"/>
                  <a:pt x="16550" y="67593"/>
                  <a:pt x="16538" y="67747"/>
                </a:cubicBezTo>
                <a:cubicBezTo>
                  <a:pt x="16526" y="67938"/>
                  <a:pt x="16514" y="68140"/>
                  <a:pt x="16502" y="68343"/>
                </a:cubicBezTo>
                <a:cubicBezTo>
                  <a:pt x="16490" y="68509"/>
                  <a:pt x="16490" y="68676"/>
                  <a:pt x="16478" y="68843"/>
                </a:cubicBezTo>
                <a:cubicBezTo>
                  <a:pt x="16466" y="69033"/>
                  <a:pt x="16455" y="69248"/>
                  <a:pt x="16443" y="69450"/>
                </a:cubicBezTo>
                <a:cubicBezTo>
                  <a:pt x="16431" y="69617"/>
                  <a:pt x="16419" y="69783"/>
                  <a:pt x="16419" y="69950"/>
                </a:cubicBezTo>
                <a:cubicBezTo>
                  <a:pt x="16407" y="70153"/>
                  <a:pt x="16395" y="70367"/>
                  <a:pt x="16371" y="70569"/>
                </a:cubicBezTo>
                <a:cubicBezTo>
                  <a:pt x="16371" y="70748"/>
                  <a:pt x="16359" y="70926"/>
                  <a:pt x="16347" y="71105"/>
                </a:cubicBezTo>
                <a:cubicBezTo>
                  <a:pt x="16335" y="71307"/>
                  <a:pt x="16324" y="71510"/>
                  <a:pt x="16312" y="71712"/>
                </a:cubicBezTo>
                <a:cubicBezTo>
                  <a:pt x="16300" y="71903"/>
                  <a:pt x="16288" y="72093"/>
                  <a:pt x="16276" y="72284"/>
                </a:cubicBezTo>
                <a:cubicBezTo>
                  <a:pt x="16264" y="72486"/>
                  <a:pt x="16252" y="72700"/>
                  <a:pt x="16228" y="72915"/>
                </a:cubicBezTo>
                <a:cubicBezTo>
                  <a:pt x="16216" y="73105"/>
                  <a:pt x="16216" y="73284"/>
                  <a:pt x="16204" y="73474"/>
                </a:cubicBezTo>
                <a:cubicBezTo>
                  <a:pt x="16181" y="73701"/>
                  <a:pt x="16169" y="73927"/>
                  <a:pt x="16157" y="74153"/>
                </a:cubicBezTo>
                <a:cubicBezTo>
                  <a:pt x="16145" y="74332"/>
                  <a:pt x="16133" y="74510"/>
                  <a:pt x="16121" y="74689"/>
                </a:cubicBezTo>
                <a:cubicBezTo>
                  <a:pt x="16109" y="74927"/>
                  <a:pt x="16085" y="75165"/>
                  <a:pt x="16074" y="75403"/>
                </a:cubicBezTo>
                <a:cubicBezTo>
                  <a:pt x="16062" y="75582"/>
                  <a:pt x="16050" y="75772"/>
                  <a:pt x="16038" y="75951"/>
                </a:cubicBezTo>
                <a:cubicBezTo>
                  <a:pt x="16026" y="76189"/>
                  <a:pt x="16014" y="76427"/>
                  <a:pt x="15990" y="76677"/>
                </a:cubicBezTo>
                <a:cubicBezTo>
                  <a:pt x="15978" y="76868"/>
                  <a:pt x="15966" y="77070"/>
                  <a:pt x="15954" y="77272"/>
                </a:cubicBezTo>
                <a:cubicBezTo>
                  <a:pt x="15943" y="77499"/>
                  <a:pt x="15919" y="77725"/>
                  <a:pt x="15907" y="77951"/>
                </a:cubicBezTo>
                <a:cubicBezTo>
                  <a:pt x="15895" y="78177"/>
                  <a:pt x="15883" y="78392"/>
                  <a:pt x="15871" y="78618"/>
                </a:cubicBezTo>
                <a:cubicBezTo>
                  <a:pt x="15847" y="78844"/>
                  <a:pt x="15835" y="79082"/>
                  <a:pt x="15823" y="79320"/>
                </a:cubicBezTo>
                <a:cubicBezTo>
                  <a:pt x="15812" y="79511"/>
                  <a:pt x="15788" y="79713"/>
                  <a:pt x="15776" y="79916"/>
                </a:cubicBezTo>
                <a:cubicBezTo>
                  <a:pt x="15764" y="80178"/>
                  <a:pt x="15740" y="80451"/>
                  <a:pt x="15728" y="80725"/>
                </a:cubicBezTo>
                <a:cubicBezTo>
                  <a:pt x="15716" y="80880"/>
                  <a:pt x="15704" y="81035"/>
                  <a:pt x="15693" y="81190"/>
                </a:cubicBezTo>
                <a:cubicBezTo>
                  <a:pt x="15669" y="81523"/>
                  <a:pt x="15645" y="81856"/>
                  <a:pt x="15633" y="82190"/>
                </a:cubicBezTo>
                <a:cubicBezTo>
                  <a:pt x="15621" y="82214"/>
                  <a:pt x="15621" y="82249"/>
                  <a:pt x="15621" y="82273"/>
                </a:cubicBezTo>
                <a:cubicBezTo>
                  <a:pt x="15573" y="82928"/>
                  <a:pt x="15538" y="83595"/>
                  <a:pt x="15490" y="84261"/>
                </a:cubicBezTo>
                <a:cubicBezTo>
                  <a:pt x="15478" y="84476"/>
                  <a:pt x="15466" y="84678"/>
                  <a:pt x="15442" y="84881"/>
                </a:cubicBezTo>
                <a:cubicBezTo>
                  <a:pt x="15431" y="85071"/>
                  <a:pt x="15419" y="85250"/>
                  <a:pt x="15407" y="85428"/>
                </a:cubicBezTo>
                <a:cubicBezTo>
                  <a:pt x="15383" y="85750"/>
                  <a:pt x="15371" y="86071"/>
                  <a:pt x="15347" y="86393"/>
                </a:cubicBezTo>
                <a:cubicBezTo>
                  <a:pt x="15335" y="86607"/>
                  <a:pt x="15312" y="86809"/>
                  <a:pt x="15300" y="87024"/>
                </a:cubicBezTo>
                <a:cubicBezTo>
                  <a:pt x="15288" y="87309"/>
                  <a:pt x="15264" y="87595"/>
                  <a:pt x="15240" y="87893"/>
                </a:cubicBezTo>
                <a:cubicBezTo>
                  <a:pt x="15181" y="88905"/>
                  <a:pt x="15109" y="89953"/>
                  <a:pt x="15038" y="91012"/>
                </a:cubicBezTo>
                <a:cubicBezTo>
                  <a:pt x="15038" y="91036"/>
                  <a:pt x="15038" y="91060"/>
                  <a:pt x="15038" y="91096"/>
                </a:cubicBezTo>
                <a:cubicBezTo>
                  <a:pt x="15002" y="91584"/>
                  <a:pt x="14966" y="92084"/>
                  <a:pt x="14931" y="92584"/>
                </a:cubicBezTo>
                <a:cubicBezTo>
                  <a:pt x="14919" y="92798"/>
                  <a:pt x="14907" y="93012"/>
                  <a:pt x="14895" y="93227"/>
                </a:cubicBezTo>
                <a:cubicBezTo>
                  <a:pt x="14871" y="93548"/>
                  <a:pt x="14847" y="93882"/>
                  <a:pt x="14823" y="94215"/>
                </a:cubicBezTo>
                <a:cubicBezTo>
                  <a:pt x="14811" y="94441"/>
                  <a:pt x="14800" y="94667"/>
                  <a:pt x="14788" y="94906"/>
                </a:cubicBezTo>
                <a:cubicBezTo>
                  <a:pt x="14764" y="95227"/>
                  <a:pt x="14740" y="95548"/>
                  <a:pt x="14728" y="95870"/>
                </a:cubicBezTo>
                <a:cubicBezTo>
                  <a:pt x="14704" y="96120"/>
                  <a:pt x="14692" y="96370"/>
                  <a:pt x="14669" y="96620"/>
                </a:cubicBezTo>
                <a:cubicBezTo>
                  <a:pt x="14657" y="96930"/>
                  <a:pt x="14633" y="97239"/>
                  <a:pt x="14621" y="97549"/>
                </a:cubicBezTo>
                <a:cubicBezTo>
                  <a:pt x="14597" y="97811"/>
                  <a:pt x="14585" y="98085"/>
                  <a:pt x="14561" y="98346"/>
                </a:cubicBezTo>
                <a:cubicBezTo>
                  <a:pt x="14550" y="98644"/>
                  <a:pt x="14526" y="98954"/>
                  <a:pt x="14514" y="99263"/>
                </a:cubicBezTo>
                <a:cubicBezTo>
                  <a:pt x="14490" y="99537"/>
                  <a:pt x="14478" y="99811"/>
                  <a:pt x="14454" y="100085"/>
                </a:cubicBezTo>
                <a:cubicBezTo>
                  <a:pt x="14442" y="100394"/>
                  <a:pt x="14419" y="100704"/>
                  <a:pt x="14395" y="101013"/>
                </a:cubicBezTo>
                <a:cubicBezTo>
                  <a:pt x="14383" y="101287"/>
                  <a:pt x="14371" y="101561"/>
                  <a:pt x="14347" y="101835"/>
                </a:cubicBezTo>
                <a:cubicBezTo>
                  <a:pt x="14335" y="102156"/>
                  <a:pt x="14311" y="102466"/>
                  <a:pt x="14288" y="102787"/>
                </a:cubicBezTo>
                <a:cubicBezTo>
                  <a:pt x="14276" y="103073"/>
                  <a:pt x="14252" y="103359"/>
                  <a:pt x="14240" y="103645"/>
                </a:cubicBezTo>
                <a:cubicBezTo>
                  <a:pt x="14216" y="103954"/>
                  <a:pt x="14204" y="104264"/>
                  <a:pt x="14180" y="104585"/>
                </a:cubicBezTo>
                <a:cubicBezTo>
                  <a:pt x="14169" y="104871"/>
                  <a:pt x="14145" y="105169"/>
                  <a:pt x="14133" y="105454"/>
                </a:cubicBezTo>
                <a:cubicBezTo>
                  <a:pt x="14109" y="105776"/>
                  <a:pt x="14097" y="106097"/>
                  <a:pt x="14073" y="106431"/>
                </a:cubicBezTo>
                <a:cubicBezTo>
                  <a:pt x="14061" y="106717"/>
                  <a:pt x="14038" y="107002"/>
                  <a:pt x="14026" y="107300"/>
                </a:cubicBezTo>
                <a:cubicBezTo>
                  <a:pt x="14002" y="107621"/>
                  <a:pt x="13990" y="107955"/>
                  <a:pt x="13966" y="108276"/>
                </a:cubicBezTo>
                <a:cubicBezTo>
                  <a:pt x="13954" y="108586"/>
                  <a:pt x="13930" y="108883"/>
                  <a:pt x="13918" y="109193"/>
                </a:cubicBezTo>
                <a:cubicBezTo>
                  <a:pt x="13895" y="109514"/>
                  <a:pt x="13883" y="109836"/>
                  <a:pt x="13859" y="110157"/>
                </a:cubicBezTo>
                <a:cubicBezTo>
                  <a:pt x="13847" y="110467"/>
                  <a:pt x="13823" y="110777"/>
                  <a:pt x="13811" y="111098"/>
                </a:cubicBezTo>
                <a:cubicBezTo>
                  <a:pt x="13788" y="111431"/>
                  <a:pt x="13776" y="111765"/>
                  <a:pt x="13752" y="112098"/>
                </a:cubicBezTo>
                <a:cubicBezTo>
                  <a:pt x="13740" y="112408"/>
                  <a:pt x="13728" y="112705"/>
                  <a:pt x="13704" y="113015"/>
                </a:cubicBezTo>
                <a:cubicBezTo>
                  <a:pt x="13692" y="113360"/>
                  <a:pt x="13668" y="113705"/>
                  <a:pt x="13657" y="114051"/>
                </a:cubicBezTo>
                <a:cubicBezTo>
                  <a:pt x="13633" y="114360"/>
                  <a:pt x="13621" y="114670"/>
                  <a:pt x="13597" y="114979"/>
                </a:cubicBezTo>
                <a:cubicBezTo>
                  <a:pt x="13585" y="115337"/>
                  <a:pt x="13561" y="115682"/>
                  <a:pt x="13549" y="116039"/>
                </a:cubicBezTo>
                <a:cubicBezTo>
                  <a:pt x="13526" y="116349"/>
                  <a:pt x="13514" y="116658"/>
                  <a:pt x="13502" y="116980"/>
                </a:cubicBezTo>
                <a:cubicBezTo>
                  <a:pt x="13478" y="117325"/>
                  <a:pt x="13466" y="117682"/>
                  <a:pt x="13442" y="118027"/>
                </a:cubicBezTo>
                <a:cubicBezTo>
                  <a:pt x="13430" y="118349"/>
                  <a:pt x="13418" y="118682"/>
                  <a:pt x="13395" y="119004"/>
                </a:cubicBezTo>
                <a:cubicBezTo>
                  <a:pt x="13383" y="119361"/>
                  <a:pt x="13359" y="119718"/>
                  <a:pt x="13347" y="120075"/>
                </a:cubicBezTo>
                <a:cubicBezTo>
                  <a:pt x="13335" y="120397"/>
                  <a:pt x="13311" y="120718"/>
                  <a:pt x="13299" y="121040"/>
                </a:cubicBezTo>
                <a:cubicBezTo>
                  <a:pt x="13276" y="121433"/>
                  <a:pt x="13264" y="121814"/>
                  <a:pt x="13240" y="122207"/>
                </a:cubicBezTo>
                <a:cubicBezTo>
                  <a:pt x="13228" y="122504"/>
                  <a:pt x="13216" y="122814"/>
                  <a:pt x="13204" y="123111"/>
                </a:cubicBezTo>
                <a:cubicBezTo>
                  <a:pt x="13180" y="123528"/>
                  <a:pt x="13156" y="123957"/>
                  <a:pt x="13145" y="124373"/>
                </a:cubicBezTo>
                <a:cubicBezTo>
                  <a:pt x="13133" y="124659"/>
                  <a:pt x="13121" y="124945"/>
                  <a:pt x="13109" y="125219"/>
                </a:cubicBezTo>
                <a:cubicBezTo>
                  <a:pt x="13085" y="125671"/>
                  <a:pt x="13061" y="126124"/>
                  <a:pt x="13049" y="126576"/>
                </a:cubicBezTo>
                <a:cubicBezTo>
                  <a:pt x="13037" y="126838"/>
                  <a:pt x="13026" y="127100"/>
                  <a:pt x="13014" y="127362"/>
                </a:cubicBezTo>
                <a:cubicBezTo>
                  <a:pt x="12978" y="128076"/>
                  <a:pt x="12942" y="147519"/>
                  <a:pt x="12918" y="148245"/>
                </a:cubicBezTo>
                <a:lnTo>
                  <a:pt x="35516" y="147781"/>
                </a:lnTo>
                <a:cubicBezTo>
                  <a:pt x="34838" y="125064"/>
                  <a:pt x="34207" y="96144"/>
                  <a:pt x="33492" y="80392"/>
                </a:cubicBezTo>
                <a:cubicBezTo>
                  <a:pt x="32992" y="69200"/>
                  <a:pt x="31790" y="52007"/>
                  <a:pt x="31790" y="51912"/>
                </a:cubicBezTo>
                <a:cubicBezTo>
                  <a:pt x="31790" y="50888"/>
                  <a:pt x="32397" y="49043"/>
                  <a:pt x="32933" y="47721"/>
                </a:cubicBezTo>
                <a:cubicBezTo>
                  <a:pt x="33504" y="46281"/>
                  <a:pt x="35040" y="42340"/>
                  <a:pt x="35362" y="40661"/>
                </a:cubicBezTo>
                <a:cubicBezTo>
                  <a:pt x="35671" y="38970"/>
                  <a:pt x="36493" y="35493"/>
                  <a:pt x="36814" y="34231"/>
                </a:cubicBezTo>
                <a:cubicBezTo>
                  <a:pt x="37290" y="32338"/>
                  <a:pt x="37564" y="30219"/>
                  <a:pt x="37564" y="30219"/>
                </a:cubicBezTo>
                <a:cubicBezTo>
                  <a:pt x="37564" y="30219"/>
                  <a:pt x="40136" y="25992"/>
                  <a:pt x="41124" y="24564"/>
                </a:cubicBezTo>
                <a:cubicBezTo>
                  <a:pt x="42124" y="23147"/>
                  <a:pt x="44744" y="19337"/>
                  <a:pt x="45446" y="17610"/>
                </a:cubicBezTo>
                <a:cubicBezTo>
                  <a:pt x="46149" y="15872"/>
                  <a:pt x="45696" y="14658"/>
                  <a:pt x="44910" y="14288"/>
                </a:cubicBezTo>
                <a:cubicBezTo>
                  <a:pt x="44685" y="14178"/>
                  <a:pt x="44403" y="14101"/>
                  <a:pt x="44084" y="14101"/>
                </a:cubicBezTo>
                <a:cubicBezTo>
                  <a:pt x="43308" y="14101"/>
                  <a:pt x="42311" y="14555"/>
                  <a:pt x="41374" y="16074"/>
                </a:cubicBezTo>
                <a:cubicBezTo>
                  <a:pt x="40065" y="18218"/>
                  <a:pt x="37386" y="21956"/>
                  <a:pt x="36338" y="23254"/>
                </a:cubicBezTo>
                <a:cubicBezTo>
                  <a:pt x="35372" y="24447"/>
                  <a:pt x="34308" y="26076"/>
                  <a:pt x="33631" y="26076"/>
                </a:cubicBezTo>
                <a:cubicBezTo>
                  <a:pt x="33565" y="26076"/>
                  <a:pt x="33503" y="26061"/>
                  <a:pt x="33445" y="26028"/>
                </a:cubicBezTo>
                <a:cubicBezTo>
                  <a:pt x="32790" y="25647"/>
                  <a:pt x="33076" y="23361"/>
                  <a:pt x="33659" y="21694"/>
                </a:cubicBezTo>
                <a:cubicBezTo>
                  <a:pt x="34242" y="20015"/>
                  <a:pt x="35433" y="16003"/>
                  <a:pt x="35790" y="14086"/>
                </a:cubicBezTo>
                <a:cubicBezTo>
                  <a:pt x="36159" y="12157"/>
                  <a:pt x="37636" y="7669"/>
                  <a:pt x="37791" y="6704"/>
                </a:cubicBezTo>
                <a:cubicBezTo>
                  <a:pt x="37933" y="5752"/>
                  <a:pt x="37410" y="4716"/>
                  <a:pt x="36278" y="4263"/>
                </a:cubicBezTo>
                <a:cubicBezTo>
                  <a:pt x="36027" y="4167"/>
                  <a:pt x="35774" y="4113"/>
                  <a:pt x="35523" y="4113"/>
                </a:cubicBezTo>
                <a:cubicBezTo>
                  <a:pt x="34633" y="4113"/>
                  <a:pt x="33768" y="4789"/>
                  <a:pt x="33099" y="6609"/>
                </a:cubicBezTo>
                <a:cubicBezTo>
                  <a:pt x="32254" y="8943"/>
                  <a:pt x="31516" y="12062"/>
                  <a:pt x="31135" y="13431"/>
                </a:cubicBezTo>
                <a:cubicBezTo>
                  <a:pt x="30742" y="14812"/>
                  <a:pt x="28087" y="21873"/>
                  <a:pt x="27527" y="22825"/>
                </a:cubicBezTo>
                <a:cubicBezTo>
                  <a:pt x="27342" y="23144"/>
                  <a:pt x="27082" y="23291"/>
                  <a:pt x="26824" y="23291"/>
                </a:cubicBezTo>
                <a:cubicBezTo>
                  <a:pt x="26320" y="23291"/>
                  <a:pt x="25821" y="22734"/>
                  <a:pt x="25884" y="21813"/>
                </a:cubicBezTo>
                <a:cubicBezTo>
                  <a:pt x="25968" y="20432"/>
                  <a:pt x="25884" y="15967"/>
                  <a:pt x="25753" y="14038"/>
                </a:cubicBezTo>
                <a:cubicBezTo>
                  <a:pt x="25610" y="12110"/>
                  <a:pt x="25444" y="8669"/>
                  <a:pt x="25420" y="7395"/>
                </a:cubicBezTo>
                <a:cubicBezTo>
                  <a:pt x="25384" y="6133"/>
                  <a:pt x="25432" y="3180"/>
                  <a:pt x="25396" y="2394"/>
                </a:cubicBezTo>
                <a:cubicBezTo>
                  <a:pt x="25360" y="1608"/>
                  <a:pt x="25218" y="37"/>
                  <a:pt x="23289" y="1"/>
                </a:cubicBezTo>
                <a:cubicBezTo>
                  <a:pt x="23263" y="0"/>
                  <a:pt x="23237" y="0"/>
                  <a:pt x="23212" y="0"/>
                </a:cubicBezTo>
                <a:close/>
              </a:path>
            </a:pathLst>
          </a:custGeom>
          <a:solidFill>
            <a:srgbClr val="FF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44"/>
          <p:cNvSpPr/>
          <p:nvPr/>
        </p:nvSpPr>
        <p:spPr>
          <a:xfrm>
            <a:off x="8403850" y="4261204"/>
            <a:ext cx="213000" cy="9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4" name="Google Shape;2974;p44"/>
          <p:cNvGrpSpPr/>
          <p:nvPr/>
        </p:nvGrpSpPr>
        <p:grpSpPr>
          <a:xfrm>
            <a:off x="8274990" y="3593087"/>
            <a:ext cx="441531" cy="711079"/>
            <a:chOff x="7559141" y="1506348"/>
            <a:chExt cx="558123" cy="898849"/>
          </a:xfrm>
        </p:grpSpPr>
        <p:sp>
          <p:nvSpPr>
            <p:cNvPr id="2975" name="Google Shape;2975;p44"/>
            <p:cNvSpPr/>
            <p:nvPr/>
          </p:nvSpPr>
          <p:spPr>
            <a:xfrm>
              <a:off x="7655084" y="1736332"/>
              <a:ext cx="426831" cy="628491"/>
            </a:xfrm>
            <a:custGeom>
              <a:avLst/>
              <a:gdLst/>
              <a:ahLst/>
              <a:cxnLst/>
              <a:rect l="l" t="t" r="r" b="b"/>
              <a:pathLst>
                <a:path w="23147" h="34083" extrusionOk="0">
                  <a:moveTo>
                    <a:pt x="7420" y="1"/>
                  </a:moveTo>
                  <a:cubicBezTo>
                    <a:pt x="6861" y="1"/>
                    <a:pt x="5038" y="7408"/>
                    <a:pt x="4478" y="7408"/>
                  </a:cubicBezTo>
                  <a:cubicBezTo>
                    <a:pt x="4446" y="7408"/>
                    <a:pt x="4417" y="7383"/>
                    <a:pt x="4394" y="7331"/>
                  </a:cubicBezTo>
                  <a:cubicBezTo>
                    <a:pt x="2775" y="6688"/>
                    <a:pt x="1274" y="6271"/>
                    <a:pt x="1" y="5747"/>
                  </a:cubicBezTo>
                  <a:lnTo>
                    <a:pt x="1" y="5747"/>
                  </a:lnTo>
                  <a:cubicBezTo>
                    <a:pt x="1" y="5747"/>
                    <a:pt x="905" y="7712"/>
                    <a:pt x="2036" y="18403"/>
                  </a:cubicBezTo>
                  <a:cubicBezTo>
                    <a:pt x="2668" y="19094"/>
                    <a:pt x="3203" y="19642"/>
                    <a:pt x="3489" y="19820"/>
                  </a:cubicBezTo>
                  <a:cubicBezTo>
                    <a:pt x="3870" y="20070"/>
                    <a:pt x="3644" y="23690"/>
                    <a:pt x="3358" y="33500"/>
                  </a:cubicBezTo>
                  <a:cubicBezTo>
                    <a:pt x="4363" y="33665"/>
                    <a:pt x="7251" y="34082"/>
                    <a:pt x="10529" y="34082"/>
                  </a:cubicBezTo>
                  <a:cubicBezTo>
                    <a:pt x="13193" y="34082"/>
                    <a:pt x="16115" y="33806"/>
                    <a:pt x="18491" y="32893"/>
                  </a:cubicBezTo>
                  <a:cubicBezTo>
                    <a:pt x="17860" y="26631"/>
                    <a:pt x="17443" y="22535"/>
                    <a:pt x="17467" y="22332"/>
                  </a:cubicBezTo>
                  <a:cubicBezTo>
                    <a:pt x="17562" y="21392"/>
                    <a:pt x="17931" y="19713"/>
                    <a:pt x="18622" y="18368"/>
                  </a:cubicBezTo>
                  <a:cubicBezTo>
                    <a:pt x="19312" y="17010"/>
                    <a:pt x="21098" y="13284"/>
                    <a:pt x="21598" y="11688"/>
                  </a:cubicBezTo>
                  <a:cubicBezTo>
                    <a:pt x="22551" y="8652"/>
                    <a:pt x="22968" y="6092"/>
                    <a:pt x="23146" y="4354"/>
                  </a:cubicBezTo>
                  <a:lnTo>
                    <a:pt x="23146" y="4354"/>
                  </a:lnTo>
                  <a:cubicBezTo>
                    <a:pt x="23108" y="4450"/>
                    <a:pt x="23046" y="4483"/>
                    <a:pt x="22971" y="4483"/>
                  </a:cubicBezTo>
                  <a:cubicBezTo>
                    <a:pt x="22794" y="4483"/>
                    <a:pt x="22546" y="4296"/>
                    <a:pt x="22369" y="4296"/>
                  </a:cubicBezTo>
                  <a:cubicBezTo>
                    <a:pt x="22294" y="4296"/>
                    <a:pt x="22232" y="4330"/>
                    <a:pt x="22194" y="4425"/>
                  </a:cubicBezTo>
                  <a:cubicBezTo>
                    <a:pt x="21051" y="7271"/>
                    <a:pt x="19503" y="10045"/>
                    <a:pt x="18050" y="10176"/>
                  </a:cubicBezTo>
                  <a:cubicBezTo>
                    <a:pt x="18042" y="10177"/>
                    <a:pt x="18033" y="10177"/>
                    <a:pt x="18024" y="10177"/>
                  </a:cubicBezTo>
                  <a:cubicBezTo>
                    <a:pt x="17045" y="10177"/>
                    <a:pt x="18788" y="4744"/>
                    <a:pt x="18670" y="3056"/>
                  </a:cubicBezTo>
                  <a:lnTo>
                    <a:pt x="18670" y="3056"/>
                  </a:lnTo>
                  <a:cubicBezTo>
                    <a:pt x="18468" y="3222"/>
                    <a:pt x="18218" y="3292"/>
                    <a:pt x="17935" y="3292"/>
                  </a:cubicBezTo>
                  <a:cubicBezTo>
                    <a:pt x="16534" y="3292"/>
                    <a:pt x="14318" y="1600"/>
                    <a:pt x="13096" y="1600"/>
                  </a:cubicBezTo>
                  <a:cubicBezTo>
                    <a:pt x="12814" y="1600"/>
                    <a:pt x="12584" y="1690"/>
                    <a:pt x="12431" y="1913"/>
                  </a:cubicBezTo>
                  <a:cubicBezTo>
                    <a:pt x="11626" y="3072"/>
                    <a:pt x="11036" y="3512"/>
                    <a:pt x="10544" y="3512"/>
                  </a:cubicBezTo>
                  <a:cubicBezTo>
                    <a:pt x="9450" y="3512"/>
                    <a:pt x="8846" y="1327"/>
                    <a:pt x="7466" y="20"/>
                  </a:cubicBezTo>
                  <a:cubicBezTo>
                    <a:pt x="7452" y="7"/>
                    <a:pt x="7436" y="1"/>
                    <a:pt x="7420" y="1"/>
                  </a:cubicBezTo>
                  <a:close/>
                </a:path>
              </a:pathLst>
            </a:custGeom>
            <a:solidFill>
              <a:srgbClr val="613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4"/>
            <p:cNvSpPr/>
            <p:nvPr/>
          </p:nvSpPr>
          <p:spPr>
            <a:xfrm>
              <a:off x="7668914" y="1506348"/>
              <a:ext cx="256888" cy="399115"/>
            </a:xfrm>
            <a:custGeom>
              <a:avLst/>
              <a:gdLst/>
              <a:ahLst/>
              <a:cxnLst/>
              <a:rect l="l" t="t" r="r" b="b"/>
              <a:pathLst>
                <a:path w="13931" h="21644" extrusionOk="0">
                  <a:moveTo>
                    <a:pt x="4555" y="0"/>
                  </a:moveTo>
                  <a:cubicBezTo>
                    <a:pt x="4506" y="0"/>
                    <a:pt x="4456" y="1"/>
                    <a:pt x="4406" y="3"/>
                  </a:cubicBezTo>
                  <a:cubicBezTo>
                    <a:pt x="1870" y="74"/>
                    <a:pt x="846" y="1836"/>
                    <a:pt x="584" y="2300"/>
                  </a:cubicBezTo>
                  <a:cubicBezTo>
                    <a:pt x="536" y="2384"/>
                    <a:pt x="513" y="2658"/>
                    <a:pt x="489" y="3086"/>
                  </a:cubicBezTo>
                  <a:cubicBezTo>
                    <a:pt x="453" y="4503"/>
                    <a:pt x="548" y="7575"/>
                    <a:pt x="513" y="10813"/>
                  </a:cubicBezTo>
                  <a:cubicBezTo>
                    <a:pt x="501" y="12314"/>
                    <a:pt x="453" y="13861"/>
                    <a:pt x="358" y="15290"/>
                  </a:cubicBezTo>
                  <a:cubicBezTo>
                    <a:pt x="346" y="15528"/>
                    <a:pt x="334" y="15766"/>
                    <a:pt x="322" y="15981"/>
                  </a:cubicBezTo>
                  <a:cubicBezTo>
                    <a:pt x="1" y="17100"/>
                    <a:pt x="1156" y="19541"/>
                    <a:pt x="1156" y="19541"/>
                  </a:cubicBezTo>
                  <a:cubicBezTo>
                    <a:pt x="1666" y="20215"/>
                    <a:pt x="2352" y="20468"/>
                    <a:pt x="3037" y="20468"/>
                  </a:cubicBezTo>
                  <a:cubicBezTo>
                    <a:pt x="3550" y="20468"/>
                    <a:pt x="4063" y="20326"/>
                    <a:pt x="4501" y="20112"/>
                  </a:cubicBezTo>
                  <a:cubicBezTo>
                    <a:pt x="5942" y="19410"/>
                    <a:pt x="6740" y="16326"/>
                    <a:pt x="7121" y="12980"/>
                  </a:cubicBezTo>
                  <a:lnTo>
                    <a:pt x="7121" y="12980"/>
                  </a:lnTo>
                  <a:cubicBezTo>
                    <a:pt x="7073" y="13980"/>
                    <a:pt x="7013" y="14969"/>
                    <a:pt x="6930" y="15850"/>
                  </a:cubicBezTo>
                  <a:cubicBezTo>
                    <a:pt x="6823" y="17076"/>
                    <a:pt x="6037" y="19684"/>
                    <a:pt x="6299" y="20315"/>
                  </a:cubicBezTo>
                  <a:cubicBezTo>
                    <a:pt x="6724" y="21299"/>
                    <a:pt x="7495" y="21643"/>
                    <a:pt x="8275" y="21643"/>
                  </a:cubicBezTo>
                  <a:cubicBezTo>
                    <a:pt x="8740" y="21643"/>
                    <a:pt x="9209" y="21521"/>
                    <a:pt x="9609" y="21338"/>
                  </a:cubicBezTo>
                  <a:cubicBezTo>
                    <a:pt x="11097" y="20660"/>
                    <a:pt x="12740" y="15707"/>
                    <a:pt x="13038" y="12564"/>
                  </a:cubicBezTo>
                  <a:cubicBezTo>
                    <a:pt x="13086" y="12099"/>
                    <a:pt x="13133" y="11635"/>
                    <a:pt x="13169" y="11171"/>
                  </a:cubicBezTo>
                  <a:cubicBezTo>
                    <a:pt x="13419" y="8515"/>
                    <a:pt x="13931" y="3205"/>
                    <a:pt x="13788" y="2717"/>
                  </a:cubicBezTo>
                  <a:cubicBezTo>
                    <a:pt x="13627" y="2175"/>
                    <a:pt x="13231" y="796"/>
                    <a:pt x="11184" y="796"/>
                  </a:cubicBezTo>
                  <a:cubicBezTo>
                    <a:pt x="11117" y="796"/>
                    <a:pt x="11048" y="797"/>
                    <a:pt x="10978" y="800"/>
                  </a:cubicBezTo>
                  <a:cubicBezTo>
                    <a:pt x="9490" y="872"/>
                    <a:pt x="8490" y="1419"/>
                    <a:pt x="7990" y="1788"/>
                  </a:cubicBezTo>
                  <a:cubicBezTo>
                    <a:pt x="7990" y="1788"/>
                    <a:pt x="7748" y="2532"/>
                    <a:pt x="7665" y="2532"/>
                  </a:cubicBezTo>
                  <a:cubicBezTo>
                    <a:pt x="7656" y="2532"/>
                    <a:pt x="7649" y="2523"/>
                    <a:pt x="7644" y="2503"/>
                  </a:cubicBezTo>
                  <a:cubicBezTo>
                    <a:pt x="7528" y="1989"/>
                    <a:pt x="6976" y="0"/>
                    <a:pt x="4555" y="0"/>
                  </a:cubicBezTo>
                  <a:close/>
                </a:path>
              </a:pathLst>
            </a:custGeom>
            <a:solidFill>
              <a:srgbClr val="49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4"/>
            <p:cNvSpPr/>
            <p:nvPr/>
          </p:nvSpPr>
          <p:spPr>
            <a:xfrm>
              <a:off x="7688460" y="2283548"/>
              <a:ext cx="337249" cy="121649"/>
            </a:xfrm>
            <a:custGeom>
              <a:avLst/>
              <a:gdLst/>
              <a:ahLst/>
              <a:cxnLst/>
              <a:rect l="l" t="t" r="r" b="b"/>
              <a:pathLst>
                <a:path w="18289" h="6597" extrusionOk="0">
                  <a:moveTo>
                    <a:pt x="17669" y="1"/>
                  </a:moveTo>
                  <a:cubicBezTo>
                    <a:pt x="17502" y="72"/>
                    <a:pt x="17348" y="144"/>
                    <a:pt x="17181" y="203"/>
                  </a:cubicBezTo>
                  <a:cubicBezTo>
                    <a:pt x="14706" y="1238"/>
                    <a:pt x="11688" y="1563"/>
                    <a:pt x="8877" y="1563"/>
                  </a:cubicBezTo>
                  <a:cubicBezTo>
                    <a:pt x="5062" y="1563"/>
                    <a:pt x="1630" y="965"/>
                    <a:pt x="465" y="739"/>
                  </a:cubicBezTo>
                  <a:cubicBezTo>
                    <a:pt x="191" y="679"/>
                    <a:pt x="36" y="644"/>
                    <a:pt x="36" y="644"/>
                  </a:cubicBezTo>
                  <a:cubicBezTo>
                    <a:pt x="0" y="1346"/>
                    <a:pt x="0" y="3477"/>
                    <a:pt x="12" y="6597"/>
                  </a:cubicBezTo>
                  <a:lnTo>
                    <a:pt x="18288" y="5990"/>
                  </a:lnTo>
                  <a:cubicBezTo>
                    <a:pt x="18026" y="3013"/>
                    <a:pt x="17669" y="1"/>
                    <a:pt x="17669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4"/>
            <p:cNvSpPr/>
            <p:nvPr/>
          </p:nvSpPr>
          <p:spPr>
            <a:xfrm>
              <a:off x="7847413" y="1563217"/>
              <a:ext cx="269851" cy="382943"/>
            </a:xfrm>
            <a:custGeom>
              <a:avLst/>
              <a:gdLst/>
              <a:ahLst/>
              <a:cxnLst/>
              <a:rect l="l" t="t" r="r" b="b"/>
              <a:pathLst>
                <a:path w="14634" h="20767" extrusionOk="0">
                  <a:moveTo>
                    <a:pt x="7148" y="0"/>
                  </a:moveTo>
                  <a:cubicBezTo>
                    <a:pt x="5757" y="0"/>
                    <a:pt x="4873" y="851"/>
                    <a:pt x="4596" y="1110"/>
                  </a:cubicBezTo>
                  <a:cubicBezTo>
                    <a:pt x="4537" y="1169"/>
                    <a:pt x="4430" y="1419"/>
                    <a:pt x="4299" y="1824"/>
                  </a:cubicBezTo>
                  <a:cubicBezTo>
                    <a:pt x="3858" y="3134"/>
                    <a:pt x="3072" y="6051"/>
                    <a:pt x="2120" y="9075"/>
                  </a:cubicBezTo>
                  <a:cubicBezTo>
                    <a:pt x="1679" y="10492"/>
                    <a:pt x="1203" y="11920"/>
                    <a:pt x="715" y="13230"/>
                  </a:cubicBezTo>
                  <a:cubicBezTo>
                    <a:pt x="631" y="13456"/>
                    <a:pt x="548" y="13659"/>
                    <a:pt x="489" y="13873"/>
                  </a:cubicBezTo>
                  <a:cubicBezTo>
                    <a:pt x="429" y="13849"/>
                    <a:pt x="369" y="13837"/>
                    <a:pt x="322" y="13813"/>
                  </a:cubicBezTo>
                  <a:cubicBezTo>
                    <a:pt x="262" y="13909"/>
                    <a:pt x="215" y="14016"/>
                    <a:pt x="155" y="14111"/>
                  </a:cubicBezTo>
                  <a:cubicBezTo>
                    <a:pt x="155" y="14123"/>
                    <a:pt x="143" y="14135"/>
                    <a:pt x="143" y="14147"/>
                  </a:cubicBezTo>
                  <a:cubicBezTo>
                    <a:pt x="236" y="14003"/>
                    <a:pt x="278" y="13947"/>
                    <a:pt x="286" y="13947"/>
                  </a:cubicBezTo>
                  <a:lnTo>
                    <a:pt x="286" y="13947"/>
                  </a:lnTo>
                  <a:cubicBezTo>
                    <a:pt x="302" y="13947"/>
                    <a:pt x="176" y="14188"/>
                    <a:pt x="72" y="14397"/>
                  </a:cubicBezTo>
                  <a:cubicBezTo>
                    <a:pt x="48" y="14504"/>
                    <a:pt x="12" y="14635"/>
                    <a:pt x="0" y="14718"/>
                  </a:cubicBezTo>
                  <a:cubicBezTo>
                    <a:pt x="12" y="14778"/>
                    <a:pt x="12" y="14837"/>
                    <a:pt x="24" y="14909"/>
                  </a:cubicBezTo>
                  <a:cubicBezTo>
                    <a:pt x="60" y="15326"/>
                    <a:pt x="108" y="15730"/>
                    <a:pt x="143" y="16147"/>
                  </a:cubicBezTo>
                  <a:cubicBezTo>
                    <a:pt x="191" y="16647"/>
                    <a:pt x="822" y="17504"/>
                    <a:pt x="822" y="17981"/>
                  </a:cubicBezTo>
                  <a:cubicBezTo>
                    <a:pt x="1223" y="19142"/>
                    <a:pt x="2214" y="19573"/>
                    <a:pt x="3113" y="19573"/>
                  </a:cubicBezTo>
                  <a:cubicBezTo>
                    <a:pt x="3229" y="19573"/>
                    <a:pt x="3342" y="19566"/>
                    <a:pt x="3453" y="19552"/>
                  </a:cubicBezTo>
                  <a:cubicBezTo>
                    <a:pt x="4870" y="19374"/>
                    <a:pt x="5811" y="16385"/>
                    <a:pt x="7085" y="13361"/>
                  </a:cubicBezTo>
                  <a:lnTo>
                    <a:pt x="7085" y="13361"/>
                  </a:lnTo>
                  <a:cubicBezTo>
                    <a:pt x="6763" y="14290"/>
                    <a:pt x="6430" y="15195"/>
                    <a:pt x="6108" y="15992"/>
                  </a:cubicBezTo>
                  <a:cubicBezTo>
                    <a:pt x="5668" y="17111"/>
                    <a:pt x="5513" y="17981"/>
                    <a:pt x="5561" y="18659"/>
                  </a:cubicBezTo>
                  <a:cubicBezTo>
                    <a:pt x="5670" y="20229"/>
                    <a:pt x="6822" y="20766"/>
                    <a:pt x="7822" y="20766"/>
                  </a:cubicBezTo>
                  <a:cubicBezTo>
                    <a:pt x="7907" y="20766"/>
                    <a:pt x="7991" y="20762"/>
                    <a:pt x="8073" y="20755"/>
                  </a:cubicBezTo>
                  <a:cubicBezTo>
                    <a:pt x="9525" y="20624"/>
                    <a:pt x="11061" y="17850"/>
                    <a:pt x="12216" y="15004"/>
                  </a:cubicBezTo>
                  <a:cubicBezTo>
                    <a:pt x="12383" y="14587"/>
                    <a:pt x="12550" y="14159"/>
                    <a:pt x="12716" y="13742"/>
                  </a:cubicBezTo>
                  <a:cubicBezTo>
                    <a:pt x="13681" y="11325"/>
                    <a:pt x="14538" y="9087"/>
                    <a:pt x="14550" y="8575"/>
                  </a:cubicBezTo>
                  <a:cubicBezTo>
                    <a:pt x="14574" y="7991"/>
                    <a:pt x="14633" y="6479"/>
                    <a:pt x="12716" y="5812"/>
                  </a:cubicBezTo>
                  <a:cubicBezTo>
                    <a:pt x="12122" y="5607"/>
                    <a:pt x="11586" y="5536"/>
                    <a:pt x="11130" y="5536"/>
                  </a:cubicBezTo>
                  <a:cubicBezTo>
                    <a:pt x="10610" y="5536"/>
                    <a:pt x="10192" y="5628"/>
                    <a:pt x="9906" y="5717"/>
                  </a:cubicBezTo>
                  <a:cubicBezTo>
                    <a:pt x="10264" y="4669"/>
                    <a:pt x="10502" y="3919"/>
                    <a:pt x="10514" y="3705"/>
                  </a:cubicBezTo>
                  <a:cubicBezTo>
                    <a:pt x="10561" y="3181"/>
                    <a:pt x="10656" y="1050"/>
                    <a:pt x="8490" y="252"/>
                  </a:cubicBezTo>
                  <a:cubicBezTo>
                    <a:pt x="8001" y="72"/>
                    <a:pt x="7553" y="0"/>
                    <a:pt x="7148" y="0"/>
                  </a:cubicBezTo>
                  <a:close/>
                </a:path>
              </a:pathLst>
            </a:custGeom>
            <a:solidFill>
              <a:srgbClr val="49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7559141" y="1723313"/>
              <a:ext cx="315730" cy="352388"/>
            </a:xfrm>
            <a:custGeom>
              <a:avLst/>
              <a:gdLst/>
              <a:ahLst/>
              <a:cxnLst/>
              <a:rect l="l" t="t" r="r" b="b"/>
              <a:pathLst>
                <a:path w="17122" h="19110" extrusionOk="0">
                  <a:moveTo>
                    <a:pt x="5259" y="1"/>
                  </a:moveTo>
                  <a:cubicBezTo>
                    <a:pt x="4778" y="1"/>
                    <a:pt x="4381" y="89"/>
                    <a:pt x="3918" y="190"/>
                  </a:cubicBezTo>
                  <a:cubicBezTo>
                    <a:pt x="2667" y="452"/>
                    <a:pt x="1334" y="881"/>
                    <a:pt x="584" y="4453"/>
                  </a:cubicBezTo>
                  <a:cubicBezTo>
                    <a:pt x="0" y="7227"/>
                    <a:pt x="1548" y="11513"/>
                    <a:pt x="3203" y="14371"/>
                  </a:cubicBezTo>
                  <a:cubicBezTo>
                    <a:pt x="5049" y="17573"/>
                    <a:pt x="7239" y="19109"/>
                    <a:pt x="7239" y="19109"/>
                  </a:cubicBezTo>
                  <a:cubicBezTo>
                    <a:pt x="14383" y="13252"/>
                    <a:pt x="6121" y="6989"/>
                    <a:pt x="6120" y="6989"/>
                  </a:cubicBezTo>
                  <a:lnTo>
                    <a:pt x="6120" y="6989"/>
                  </a:lnTo>
                  <a:cubicBezTo>
                    <a:pt x="7382" y="7525"/>
                    <a:pt x="8013" y="7870"/>
                    <a:pt x="9633" y="8501"/>
                  </a:cubicBezTo>
                  <a:cubicBezTo>
                    <a:pt x="10633" y="8894"/>
                    <a:pt x="11657" y="9191"/>
                    <a:pt x="12669" y="9239"/>
                  </a:cubicBezTo>
                  <a:cubicBezTo>
                    <a:pt x="12802" y="9247"/>
                    <a:pt x="12945" y="9252"/>
                    <a:pt x="13094" y="9252"/>
                  </a:cubicBezTo>
                  <a:cubicBezTo>
                    <a:pt x="13813" y="9252"/>
                    <a:pt x="14694" y="9152"/>
                    <a:pt x="15502" y="8906"/>
                  </a:cubicBezTo>
                  <a:cubicBezTo>
                    <a:pt x="15502" y="8906"/>
                    <a:pt x="16907" y="8513"/>
                    <a:pt x="17015" y="6810"/>
                  </a:cubicBezTo>
                  <a:cubicBezTo>
                    <a:pt x="17122" y="5120"/>
                    <a:pt x="16764" y="5893"/>
                    <a:pt x="16610" y="5441"/>
                  </a:cubicBezTo>
                  <a:cubicBezTo>
                    <a:pt x="16431" y="5370"/>
                    <a:pt x="16264" y="5286"/>
                    <a:pt x="16110" y="5191"/>
                  </a:cubicBezTo>
                  <a:cubicBezTo>
                    <a:pt x="15788" y="5072"/>
                    <a:pt x="15431" y="4941"/>
                    <a:pt x="15086" y="4762"/>
                  </a:cubicBezTo>
                  <a:cubicBezTo>
                    <a:pt x="14026" y="4203"/>
                    <a:pt x="11835" y="2774"/>
                    <a:pt x="9990" y="1702"/>
                  </a:cubicBezTo>
                  <a:cubicBezTo>
                    <a:pt x="9109" y="1202"/>
                    <a:pt x="8311" y="774"/>
                    <a:pt x="7751" y="559"/>
                  </a:cubicBezTo>
                  <a:cubicBezTo>
                    <a:pt x="7180" y="357"/>
                    <a:pt x="6728" y="214"/>
                    <a:pt x="6335" y="131"/>
                  </a:cubicBezTo>
                  <a:cubicBezTo>
                    <a:pt x="5915" y="37"/>
                    <a:pt x="5570" y="1"/>
                    <a:pt x="5259" y="1"/>
                  </a:cubicBezTo>
                  <a:close/>
                </a:path>
              </a:pathLst>
            </a:custGeom>
            <a:solidFill>
              <a:srgbClr val="613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0" name="Google Shape;2980;p44"/>
          <p:cNvSpPr/>
          <p:nvPr/>
        </p:nvSpPr>
        <p:spPr>
          <a:xfrm>
            <a:off x="3220882" y="4227274"/>
            <a:ext cx="305100" cy="95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1" name="Google Shape;2981;p44"/>
          <p:cNvGrpSpPr/>
          <p:nvPr/>
        </p:nvGrpSpPr>
        <p:grpSpPr>
          <a:xfrm>
            <a:off x="3109780" y="3440027"/>
            <a:ext cx="529562" cy="808749"/>
            <a:chOff x="1074578" y="1612535"/>
            <a:chExt cx="578567" cy="883589"/>
          </a:xfrm>
        </p:grpSpPr>
        <p:sp>
          <p:nvSpPr>
            <p:cNvPr id="2982" name="Google Shape;2982;p44"/>
            <p:cNvSpPr/>
            <p:nvPr/>
          </p:nvSpPr>
          <p:spPr>
            <a:xfrm>
              <a:off x="1156744" y="1849697"/>
              <a:ext cx="454612" cy="646427"/>
            </a:xfrm>
            <a:custGeom>
              <a:avLst/>
              <a:gdLst/>
              <a:ahLst/>
              <a:cxnLst/>
              <a:rect l="l" t="t" r="r" b="b"/>
              <a:pathLst>
                <a:path w="19432" h="27631" extrusionOk="0">
                  <a:moveTo>
                    <a:pt x="6888" y="1"/>
                  </a:moveTo>
                  <a:cubicBezTo>
                    <a:pt x="6424" y="1"/>
                    <a:pt x="4600" y="5213"/>
                    <a:pt x="4116" y="5213"/>
                  </a:cubicBezTo>
                  <a:cubicBezTo>
                    <a:pt x="4083" y="5213"/>
                    <a:pt x="4057" y="5189"/>
                    <a:pt x="4037" y="5139"/>
                  </a:cubicBezTo>
                  <a:cubicBezTo>
                    <a:pt x="2751" y="4580"/>
                    <a:pt x="1001" y="4080"/>
                    <a:pt x="1" y="3615"/>
                  </a:cubicBezTo>
                  <a:lnTo>
                    <a:pt x="1" y="3615"/>
                  </a:lnTo>
                  <a:cubicBezTo>
                    <a:pt x="1" y="3615"/>
                    <a:pt x="3513" y="7461"/>
                    <a:pt x="1930" y="14664"/>
                  </a:cubicBezTo>
                  <a:cubicBezTo>
                    <a:pt x="2418" y="15248"/>
                    <a:pt x="2835" y="15700"/>
                    <a:pt x="3049" y="15855"/>
                  </a:cubicBezTo>
                  <a:cubicBezTo>
                    <a:pt x="3358" y="16069"/>
                    <a:pt x="3049" y="18986"/>
                    <a:pt x="2477" y="26892"/>
                  </a:cubicBezTo>
                  <a:cubicBezTo>
                    <a:pt x="3415" y="27081"/>
                    <a:pt x="6348" y="27631"/>
                    <a:pt x="9477" y="27631"/>
                  </a:cubicBezTo>
                  <a:cubicBezTo>
                    <a:pt x="11273" y="27631"/>
                    <a:pt x="13133" y="27450"/>
                    <a:pt x="14717" y="26916"/>
                  </a:cubicBezTo>
                  <a:cubicBezTo>
                    <a:pt x="14419" y="21832"/>
                    <a:pt x="14217" y="18522"/>
                    <a:pt x="14241" y="18355"/>
                  </a:cubicBezTo>
                  <a:cubicBezTo>
                    <a:pt x="14348" y="17593"/>
                    <a:pt x="14705" y="16260"/>
                    <a:pt x="15312" y="15188"/>
                  </a:cubicBezTo>
                  <a:cubicBezTo>
                    <a:pt x="15908" y="14128"/>
                    <a:pt x="17479" y="11176"/>
                    <a:pt x="17932" y="9902"/>
                  </a:cubicBezTo>
                  <a:cubicBezTo>
                    <a:pt x="18813" y="7485"/>
                    <a:pt x="19230" y="5437"/>
                    <a:pt x="19432" y="4044"/>
                  </a:cubicBezTo>
                  <a:lnTo>
                    <a:pt x="19432" y="4044"/>
                  </a:lnTo>
                  <a:cubicBezTo>
                    <a:pt x="19384" y="4155"/>
                    <a:pt x="19285" y="4183"/>
                    <a:pt x="19169" y="4183"/>
                  </a:cubicBezTo>
                  <a:cubicBezTo>
                    <a:pt x="19052" y="4183"/>
                    <a:pt x="18919" y="4155"/>
                    <a:pt x="18802" y="4155"/>
                  </a:cubicBezTo>
                  <a:cubicBezTo>
                    <a:pt x="18686" y="4155"/>
                    <a:pt x="18587" y="4183"/>
                    <a:pt x="18539" y="4294"/>
                  </a:cubicBezTo>
                  <a:cubicBezTo>
                    <a:pt x="17515" y="6556"/>
                    <a:pt x="16182" y="8735"/>
                    <a:pt x="15003" y="8794"/>
                  </a:cubicBezTo>
                  <a:cubicBezTo>
                    <a:pt x="14998" y="8795"/>
                    <a:pt x="14994" y="8795"/>
                    <a:pt x="14990" y="8795"/>
                  </a:cubicBezTo>
                  <a:cubicBezTo>
                    <a:pt x="14175" y="8795"/>
                    <a:pt x="15907" y="4215"/>
                    <a:pt x="15860" y="2841"/>
                  </a:cubicBezTo>
                  <a:lnTo>
                    <a:pt x="15860" y="2841"/>
                  </a:lnTo>
                  <a:cubicBezTo>
                    <a:pt x="15706" y="2959"/>
                    <a:pt x="15521" y="3008"/>
                    <a:pt x="15315" y="3008"/>
                  </a:cubicBezTo>
                  <a:cubicBezTo>
                    <a:pt x="14172" y="3008"/>
                    <a:pt x="12366" y="1479"/>
                    <a:pt x="11375" y="1479"/>
                  </a:cubicBezTo>
                  <a:cubicBezTo>
                    <a:pt x="11166" y="1479"/>
                    <a:pt x="10994" y="1546"/>
                    <a:pt x="10871" y="1710"/>
                  </a:cubicBezTo>
                  <a:cubicBezTo>
                    <a:pt x="10201" y="2597"/>
                    <a:pt x="9717" y="2938"/>
                    <a:pt x="9325" y="2938"/>
                  </a:cubicBezTo>
                  <a:cubicBezTo>
                    <a:pt x="8423" y="2938"/>
                    <a:pt x="8009" y="1132"/>
                    <a:pt x="6930" y="20"/>
                  </a:cubicBezTo>
                  <a:cubicBezTo>
                    <a:pt x="6918" y="7"/>
                    <a:pt x="6904" y="1"/>
                    <a:pt x="6888" y="1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1188515" y="1612535"/>
              <a:ext cx="273838" cy="411682"/>
            </a:xfrm>
            <a:custGeom>
              <a:avLst/>
              <a:gdLst/>
              <a:ahLst/>
              <a:cxnLst/>
              <a:rect l="l" t="t" r="r" b="b"/>
              <a:pathLst>
                <a:path w="11705" h="17597" extrusionOk="0">
                  <a:moveTo>
                    <a:pt x="4080" y="0"/>
                  </a:moveTo>
                  <a:cubicBezTo>
                    <a:pt x="2057" y="0"/>
                    <a:pt x="1189" y="1373"/>
                    <a:pt x="965" y="1727"/>
                  </a:cubicBezTo>
                  <a:cubicBezTo>
                    <a:pt x="917" y="1786"/>
                    <a:pt x="893" y="2013"/>
                    <a:pt x="869" y="2358"/>
                  </a:cubicBezTo>
                  <a:cubicBezTo>
                    <a:pt x="786" y="3489"/>
                    <a:pt x="762" y="5977"/>
                    <a:pt x="619" y="8585"/>
                  </a:cubicBezTo>
                  <a:cubicBezTo>
                    <a:pt x="560" y="9811"/>
                    <a:pt x="476" y="11050"/>
                    <a:pt x="346" y="12193"/>
                  </a:cubicBezTo>
                  <a:cubicBezTo>
                    <a:pt x="322" y="12395"/>
                    <a:pt x="310" y="12574"/>
                    <a:pt x="298" y="12752"/>
                  </a:cubicBezTo>
                  <a:cubicBezTo>
                    <a:pt x="0" y="13645"/>
                    <a:pt x="846" y="15645"/>
                    <a:pt x="846" y="15645"/>
                  </a:cubicBezTo>
                  <a:cubicBezTo>
                    <a:pt x="1257" y="16245"/>
                    <a:pt x="1849" y="16468"/>
                    <a:pt x="2436" y="16468"/>
                  </a:cubicBezTo>
                  <a:cubicBezTo>
                    <a:pt x="2817" y="16468"/>
                    <a:pt x="3197" y="16374"/>
                    <a:pt x="3524" y="16229"/>
                  </a:cubicBezTo>
                  <a:cubicBezTo>
                    <a:pt x="4715" y="15705"/>
                    <a:pt x="5453" y="13252"/>
                    <a:pt x="5882" y="10561"/>
                  </a:cubicBezTo>
                  <a:lnTo>
                    <a:pt x="5882" y="10561"/>
                  </a:lnTo>
                  <a:cubicBezTo>
                    <a:pt x="5810" y="11371"/>
                    <a:pt x="5727" y="12157"/>
                    <a:pt x="5632" y="12871"/>
                  </a:cubicBezTo>
                  <a:cubicBezTo>
                    <a:pt x="5501" y="13859"/>
                    <a:pt x="4775" y="15931"/>
                    <a:pt x="4977" y="16455"/>
                  </a:cubicBezTo>
                  <a:cubicBezTo>
                    <a:pt x="5299" y="17302"/>
                    <a:pt x="5956" y="17596"/>
                    <a:pt x="6619" y="17596"/>
                  </a:cubicBezTo>
                  <a:cubicBezTo>
                    <a:pt x="6963" y="17596"/>
                    <a:pt x="7308" y="17517"/>
                    <a:pt x="7608" y="17396"/>
                  </a:cubicBezTo>
                  <a:cubicBezTo>
                    <a:pt x="8823" y="16884"/>
                    <a:pt x="10323" y="12955"/>
                    <a:pt x="10668" y="10430"/>
                  </a:cubicBezTo>
                  <a:cubicBezTo>
                    <a:pt x="10728" y="10061"/>
                    <a:pt x="10775" y="9680"/>
                    <a:pt x="10823" y="9311"/>
                  </a:cubicBezTo>
                  <a:cubicBezTo>
                    <a:pt x="11109" y="7168"/>
                    <a:pt x="11704" y="2906"/>
                    <a:pt x="11609" y="2513"/>
                  </a:cubicBezTo>
                  <a:cubicBezTo>
                    <a:pt x="11490" y="2051"/>
                    <a:pt x="11207" y="870"/>
                    <a:pt x="9421" y="870"/>
                  </a:cubicBezTo>
                  <a:cubicBezTo>
                    <a:pt x="9412" y="870"/>
                    <a:pt x="9403" y="870"/>
                    <a:pt x="9394" y="870"/>
                  </a:cubicBezTo>
                  <a:cubicBezTo>
                    <a:pt x="8204" y="870"/>
                    <a:pt x="7370" y="1286"/>
                    <a:pt x="6953" y="1560"/>
                  </a:cubicBezTo>
                  <a:cubicBezTo>
                    <a:pt x="6953" y="1560"/>
                    <a:pt x="6743" y="2145"/>
                    <a:pt x="6674" y="2145"/>
                  </a:cubicBezTo>
                  <a:cubicBezTo>
                    <a:pt x="6666" y="2145"/>
                    <a:pt x="6659" y="2137"/>
                    <a:pt x="6656" y="2120"/>
                  </a:cubicBezTo>
                  <a:cubicBezTo>
                    <a:pt x="6572" y="1691"/>
                    <a:pt x="6180" y="24"/>
                    <a:pt x="4132" y="1"/>
                  </a:cubicBezTo>
                  <a:cubicBezTo>
                    <a:pt x="4114" y="0"/>
                    <a:pt x="4097" y="0"/>
                    <a:pt x="4080" y="0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4"/>
            <p:cNvSpPr/>
            <p:nvPr/>
          </p:nvSpPr>
          <p:spPr>
            <a:xfrm>
              <a:off x="1370674" y="1680476"/>
              <a:ext cx="282471" cy="392568"/>
            </a:xfrm>
            <a:custGeom>
              <a:avLst/>
              <a:gdLst/>
              <a:ahLst/>
              <a:cxnLst/>
              <a:rect l="l" t="t" r="r" b="b"/>
              <a:pathLst>
                <a:path w="12074" h="16780" extrusionOk="0">
                  <a:moveTo>
                    <a:pt x="6142" y="1"/>
                  </a:moveTo>
                  <a:cubicBezTo>
                    <a:pt x="5084" y="1"/>
                    <a:pt x="4388" y="616"/>
                    <a:pt x="4156" y="811"/>
                  </a:cubicBezTo>
                  <a:cubicBezTo>
                    <a:pt x="4109" y="859"/>
                    <a:pt x="4013" y="1061"/>
                    <a:pt x="3894" y="1371"/>
                  </a:cubicBezTo>
                  <a:cubicBezTo>
                    <a:pt x="3501" y="2419"/>
                    <a:pt x="2763" y="4740"/>
                    <a:pt x="1894" y="7157"/>
                  </a:cubicBezTo>
                  <a:cubicBezTo>
                    <a:pt x="1489" y="8276"/>
                    <a:pt x="1061" y="9419"/>
                    <a:pt x="620" y="10455"/>
                  </a:cubicBezTo>
                  <a:cubicBezTo>
                    <a:pt x="549" y="10634"/>
                    <a:pt x="477" y="10801"/>
                    <a:pt x="418" y="10967"/>
                  </a:cubicBezTo>
                  <a:cubicBezTo>
                    <a:pt x="370" y="10955"/>
                    <a:pt x="322" y="10932"/>
                    <a:pt x="287" y="10908"/>
                  </a:cubicBezTo>
                  <a:cubicBezTo>
                    <a:pt x="239" y="10991"/>
                    <a:pt x="191" y="11074"/>
                    <a:pt x="144" y="11158"/>
                  </a:cubicBezTo>
                  <a:cubicBezTo>
                    <a:pt x="144" y="11158"/>
                    <a:pt x="132" y="11170"/>
                    <a:pt x="132" y="11182"/>
                  </a:cubicBezTo>
                  <a:cubicBezTo>
                    <a:pt x="214" y="11065"/>
                    <a:pt x="250" y="11019"/>
                    <a:pt x="256" y="11019"/>
                  </a:cubicBezTo>
                  <a:cubicBezTo>
                    <a:pt x="270" y="11019"/>
                    <a:pt x="160" y="11212"/>
                    <a:pt x="72" y="11372"/>
                  </a:cubicBezTo>
                  <a:cubicBezTo>
                    <a:pt x="37" y="11467"/>
                    <a:pt x="13" y="11563"/>
                    <a:pt x="1" y="11634"/>
                  </a:cubicBezTo>
                  <a:cubicBezTo>
                    <a:pt x="1" y="11682"/>
                    <a:pt x="1" y="11729"/>
                    <a:pt x="13" y="11789"/>
                  </a:cubicBezTo>
                  <a:cubicBezTo>
                    <a:pt x="25" y="12122"/>
                    <a:pt x="49" y="12456"/>
                    <a:pt x="60" y="12789"/>
                  </a:cubicBezTo>
                  <a:cubicBezTo>
                    <a:pt x="84" y="13194"/>
                    <a:pt x="561" y="13908"/>
                    <a:pt x="549" y="14289"/>
                  </a:cubicBezTo>
                  <a:cubicBezTo>
                    <a:pt x="846" y="15293"/>
                    <a:pt x="1686" y="15653"/>
                    <a:pt x="2443" y="15653"/>
                  </a:cubicBezTo>
                  <a:cubicBezTo>
                    <a:pt x="2502" y="15653"/>
                    <a:pt x="2562" y="15651"/>
                    <a:pt x="2620" y="15646"/>
                  </a:cubicBezTo>
                  <a:cubicBezTo>
                    <a:pt x="3775" y="15551"/>
                    <a:pt x="4621" y="13170"/>
                    <a:pt x="5752" y="10777"/>
                  </a:cubicBezTo>
                  <a:lnTo>
                    <a:pt x="5752" y="10777"/>
                  </a:lnTo>
                  <a:cubicBezTo>
                    <a:pt x="5466" y="11515"/>
                    <a:pt x="5168" y="12229"/>
                    <a:pt x="4882" y="12872"/>
                  </a:cubicBezTo>
                  <a:cubicBezTo>
                    <a:pt x="4490" y="13753"/>
                    <a:pt x="4335" y="14456"/>
                    <a:pt x="4359" y="15004"/>
                  </a:cubicBezTo>
                  <a:cubicBezTo>
                    <a:pt x="4393" y="16333"/>
                    <a:pt x="5387" y="16780"/>
                    <a:pt x="6204" y="16780"/>
                  </a:cubicBezTo>
                  <a:cubicBezTo>
                    <a:pt x="6236" y="16780"/>
                    <a:pt x="6268" y="16779"/>
                    <a:pt x="6299" y="16778"/>
                  </a:cubicBezTo>
                  <a:cubicBezTo>
                    <a:pt x="7478" y="16718"/>
                    <a:pt x="8812" y="14527"/>
                    <a:pt x="9835" y="12277"/>
                  </a:cubicBezTo>
                  <a:cubicBezTo>
                    <a:pt x="9990" y="11944"/>
                    <a:pt x="10145" y="11610"/>
                    <a:pt x="10288" y="11277"/>
                  </a:cubicBezTo>
                  <a:cubicBezTo>
                    <a:pt x="11145" y="9360"/>
                    <a:pt x="11919" y="7574"/>
                    <a:pt x="11943" y="7169"/>
                  </a:cubicBezTo>
                  <a:cubicBezTo>
                    <a:pt x="11979" y="6693"/>
                    <a:pt x="12074" y="5479"/>
                    <a:pt x="10562" y="4883"/>
                  </a:cubicBezTo>
                  <a:cubicBezTo>
                    <a:pt x="10020" y="4667"/>
                    <a:pt x="9533" y="4597"/>
                    <a:pt x="9131" y="4597"/>
                  </a:cubicBezTo>
                  <a:cubicBezTo>
                    <a:pt x="8783" y="4597"/>
                    <a:pt x="8499" y="4649"/>
                    <a:pt x="8300" y="4705"/>
                  </a:cubicBezTo>
                  <a:cubicBezTo>
                    <a:pt x="8621" y="3871"/>
                    <a:pt x="8823" y="3276"/>
                    <a:pt x="8847" y="3109"/>
                  </a:cubicBezTo>
                  <a:cubicBezTo>
                    <a:pt x="8907" y="2681"/>
                    <a:pt x="9050" y="966"/>
                    <a:pt x="7335" y="252"/>
                  </a:cubicBezTo>
                  <a:cubicBezTo>
                    <a:pt x="6899" y="71"/>
                    <a:pt x="6500" y="1"/>
                    <a:pt x="6142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4"/>
            <p:cNvSpPr/>
            <p:nvPr/>
          </p:nvSpPr>
          <p:spPr>
            <a:xfrm>
              <a:off x="1074578" y="1830466"/>
              <a:ext cx="324816" cy="362318"/>
            </a:xfrm>
            <a:custGeom>
              <a:avLst/>
              <a:gdLst/>
              <a:ahLst/>
              <a:cxnLst/>
              <a:rect l="l" t="t" r="r" b="b"/>
              <a:pathLst>
                <a:path w="13884" h="15487" extrusionOk="0">
                  <a:moveTo>
                    <a:pt x="4375" y="1"/>
                  </a:moveTo>
                  <a:cubicBezTo>
                    <a:pt x="4033" y="1"/>
                    <a:pt x="3735" y="56"/>
                    <a:pt x="3394" y="115"/>
                  </a:cubicBezTo>
                  <a:cubicBezTo>
                    <a:pt x="2370" y="282"/>
                    <a:pt x="1286" y="580"/>
                    <a:pt x="560" y="3437"/>
                  </a:cubicBezTo>
                  <a:cubicBezTo>
                    <a:pt x="1" y="5664"/>
                    <a:pt x="1108" y="9176"/>
                    <a:pt x="2334" y="11533"/>
                  </a:cubicBezTo>
                  <a:cubicBezTo>
                    <a:pt x="3715" y="14177"/>
                    <a:pt x="5442" y="15486"/>
                    <a:pt x="5442" y="15486"/>
                  </a:cubicBezTo>
                  <a:cubicBezTo>
                    <a:pt x="10430" y="9628"/>
                    <a:pt x="4228" y="5211"/>
                    <a:pt x="4227" y="5211"/>
                  </a:cubicBezTo>
                  <a:lnTo>
                    <a:pt x="4227" y="5211"/>
                  </a:lnTo>
                  <a:cubicBezTo>
                    <a:pt x="5227" y="5675"/>
                    <a:pt x="6442" y="6449"/>
                    <a:pt x="7728" y="7009"/>
                  </a:cubicBezTo>
                  <a:cubicBezTo>
                    <a:pt x="8525" y="7366"/>
                    <a:pt x="9335" y="7628"/>
                    <a:pt x="10145" y="7711"/>
                  </a:cubicBezTo>
                  <a:cubicBezTo>
                    <a:pt x="10334" y="7729"/>
                    <a:pt x="10545" y="7740"/>
                    <a:pt x="10770" y="7740"/>
                  </a:cubicBezTo>
                  <a:cubicBezTo>
                    <a:pt x="11296" y="7740"/>
                    <a:pt x="11896" y="7683"/>
                    <a:pt x="12455" y="7533"/>
                  </a:cubicBezTo>
                  <a:cubicBezTo>
                    <a:pt x="12455" y="7533"/>
                    <a:pt x="13598" y="7259"/>
                    <a:pt x="13740" y="5902"/>
                  </a:cubicBezTo>
                  <a:cubicBezTo>
                    <a:pt x="13883" y="4532"/>
                    <a:pt x="13574" y="5140"/>
                    <a:pt x="13455" y="4783"/>
                  </a:cubicBezTo>
                  <a:cubicBezTo>
                    <a:pt x="13324" y="4711"/>
                    <a:pt x="13193" y="4640"/>
                    <a:pt x="13062" y="4556"/>
                  </a:cubicBezTo>
                  <a:cubicBezTo>
                    <a:pt x="12812" y="4449"/>
                    <a:pt x="12526" y="4342"/>
                    <a:pt x="12252" y="4175"/>
                  </a:cubicBezTo>
                  <a:cubicBezTo>
                    <a:pt x="11419" y="3687"/>
                    <a:pt x="9692" y="2461"/>
                    <a:pt x="8240" y="1544"/>
                  </a:cubicBezTo>
                  <a:cubicBezTo>
                    <a:pt x="7549" y="1103"/>
                    <a:pt x="6918" y="734"/>
                    <a:pt x="6478" y="544"/>
                  </a:cubicBezTo>
                  <a:cubicBezTo>
                    <a:pt x="6025" y="353"/>
                    <a:pt x="5668" y="222"/>
                    <a:pt x="5346" y="139"/>
                  </a:cubicBezTo>
                  <a:cubicBezTo>
                    <a:pt x="4962" y="38"/>
                    <a:pt x="4654" y="1"/>
                    <a:pt x="4375" y="1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6" name="Google Shape;2986;p44"/>
          <p:cNvSpPr/>
          <p:nvPr/>
        </p:nvSpPr>
        <p:spPr>
          <a:xfrm>
            <a:off x="4958881" y="4138476"/>
            <a:ext cx="263713" cy="53653"/>
          </a:xfrm>
          <a:custGeom>
            <a:avLst/>
            <a:gdLst/>
            <a:ahLst/>
            <a:cxnLst/>
            <a:rect l="l" t="t" r="r" b="b"/>
            <a:pathLst>
              <a:path w="18078" h="3678" extrusionOk="0">
                <a:moveTo>
                  <a:pt x="776" y="1"/>
                </a:moveTo>
                <a:cubicBezTo>
                  <a:pt x="6" y="1"/>
                  <a:pt x="0" y="1095"/>
                  <a:pt x="44" y="2615"/>
                </a:cubicBezTo>
                <a:cubicBezTo>
                  <a:pt x="44" y="2615"/>
                  <a:pt x="2342" y="3544"/>
                  <a:pt x="8390" y="3663"/>
                </a:cubicBezTo>
                <a:cubicBezTo>
                  <a:pt x="8830" y="3673"/>
                  <a:pt x="9255" y="3677"/>
                  <a:pt x="9664" y="3677"/>
                </a:cubicBezTo>
                <a:cubicBezTo>
                  <a:pt x="14876" y="3677"/>
                  <a:pt x="17629" y="2961"/>
                  <a:pt x="17629" y="2961"/>
                </a:cubicBezTo>
                <a:cubicBezTo>
                  <a:pt x="17629" y="2961"/>
                  <a:pt x="18077" y="274"/>
                  <a:pt x="17062" y="274"/>
                </a:cubicBezTo>
                <a:cubicBezTo>
                  <a:pt x="17030" y="274"/>
                  <a:pt x="16997" y="276"/>
                  <a:pt x="16963" y="282"/>
                </a:cubicBezTo>
                <a:cubicBezTo>
                  <a:pt x="16316" y="383"/>
                  <a:pt x="13300" y="922"/>
                  <a:pt x="9868" y="922"/>
                </a:cubicBezTo>
                <a:cubicBezTo>
                  <a:pt x="9258" y="922"/>
                  <a:pt x="8634" y="905"/>
                  <a:pt x="8009" y="865"/>
                </a:cubicBezTo>
                <a:cubicBezTo>
                  <a:pt x="4235" y="627"/>
                  <a:pt x="2044" y="270"/>
                  <a:pt x="1020" y="32"/>
                </a:cubicBezTo>
                <a:cubicBezTo>
                  <a:pt x="931" y="11"/>
                  <a:pt x="850" y="1"/>
                  <a:pt x="7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7" name="Google Shape;2987;p44"/>
          <p:cNvGrpSpPr/>
          <p:nvPr/>
        </p:nvGrpSpPr>
        <p:grpSpPr>
          <a:xfrm>
            <a:off x="6569446" y="3575961"/>
            <a:ext cx="445198" cy="1719934"/>
            <a:chOff x="5403225" y="1484700"/>
            <a:chExt cx="562758" cy="2174104"/>
          </a:xfrm>
        </p:grpSpPr>
        <p:sp>
          <p:nvSpPr>
            <p:cNvPr id="2988" name="Google Shape;2988;p44"/>
            <p:cNvSpPr/>
            <p:nvPr/>
          </p:nvSpPr>
          <p:spPr>
            <a:xfrm>
              <a:off x="5403225" y="1484700"/>
              <a:ext cx="562758" cy="2160729"/>
            </a:xfrm>
            <a:custGeom>
              <a:avLst/>
              <a:gdLst/>
              <a:ahLst/>
              <a:cxnLst/>
              <a:rect l="l" t="t" r="r" b="b"/>
              <a:pathLst>
                <a:path w="28159" h="117992" extrusionOk="0">
                  <a:moveTo>
                    <a:pt x="13969" y="0"/>
                  </a:moveTo>
                  <a:cubicBezTo>
                    <a:pt x="12822" y="0"/>
                    <a:pt x="12430" y="1063"/>
                    <a:pt x="12407" y="1942"/>
                  </a:cubicBezTo>
                  <a:cubicBezTo>
                    <a:pt x="12383" y="2835"/>
                    <a:pt x="12359" y="4299"/>
                    <a:pt x="12252" y="5157"/>
                  </a:cubicBezTo>
                  <a:cubicBezTo>
                    <a:pt x="12145" y="6014"/>
                    <a:pt x="12049" y="8443"/>
                    <a:pt x="12049" y="9562"/>
                  </a:cubicBezTo>
                  <a:cubicBezTo>
                    <a:pt x="12061" y="10681"/>
                    <a:pt x="12442" y="13836"/>
                    <a:pt x="11609" y="13884"/>
                  </a:cubicBezTo>
                  <a:cubicBezTo>
                    <a:pt x="11603" y="13884"/>
                    <a:pt x="11596" y="13885"/>
                    <a:pt x="11590" y="13885"/>
                  </a:cubicBezTo>
                  <a:cubicBezTo>
                    <a:pt x="10762" y="13885"/>
                    <a:pt x="9869" y="10020"/>
                    <a:pt x="9597" y="9193"/>
                  </a:cubicBezTo>
                  <a:cubicBezTo>
                    <a:pt x="9323" y="8371"/>
                    <a:pt x="8882" y="6562"/>
                    <a:pt x="8597" y="5847"/>
                  </a:cubicBezTo>
                  <a:cubicBezTo>
                    <a:pt x="8341" y="5169"/>
                    <a:pt x="7939" y="2411"/>
                    <a:pt x="6538" y="2411"/>
                  </a:cubicBezTo>
                  <a:cubicBezTo>
                    <a:pt x="6439" y="2411"/>
                    <a:pt x="6336" y="2425"/>
                    <a:pt x="6227" y="2454"/>
                  </a:cubicBezTo>
                  <a:cubicBezTo>
                    <a:pt x="4560" y="2894"/>
                    <a:pt x="5049" y="4514"/>
                    <a:pt x="5287" y="5490"/>
                  </a:cubicBezTo>
                  <a:cubicBezTo>
                    <a:pt x="5513" y="6478"/>
                    <a:pt x="6430" y="10122"/>
                    <a:pt x="6727" y="11550"/>
                  </a:cubicBezTo>
                  <a:cubicBezTo>
                    <a:pt x="7025" y="12979"/>
                    <a:pt x="8335" y="17539"/>
                    <a:pt x="7728" y="19135"/>
                  </a:cubicBezTo>
                  <a:cubicBezTo>
                    <a:pt x="7455" y="19855"/>
                    <a:pt x="7248" y="20141"/>
                    <a:pt x="7033" y="20141"/>
                  </a:cubicBezTo>
                  <a:cubicBezTo>
                    <a:pt x="6957" y="20141"/>
                    <a:pt x="6880" y="20105"/>
                    <a:pt x="6799" y="20039"/>
                  </a:cubicBezTo>
                  <a:cubicBezTo>
                    <a:pt x="6799" y="20039"/>
                    <a:pt x="6799" y="20028"/>
                    <a:pt x="6799" y="20028"/>
                  </a:cubicBezTo>
                  <a:cubicBezTo>
                    <a:pt x="6620" y="19885"/>
                    <a:pt x="6430" y="19611"/>
                    <a:pt x="6192" y="19277"/>
                  </a:cubicBezTo>
                  <a:cubicBezTo>
                    <a:pt x="6168" y="19242"/>
                    <a:pt x="6144" y="19206"/>
                    <a:pt x="6120" y="19158"/>
                  </a:cubicBezTo>
                  <a:cubicBezTo>
                    <a:pt x="5394" y="18134"/>
                    <a:pt x="4620" y="16432"/>
                    <a:pt x="3394" y="15563"/>
                  </a:cubicBezTo>
                  <a:cubicBezTo>
                    <a:pt x="2989" y="15277"/>
                    <a:pt x="2370" y="14944"/>
                    <a:pt x="1751" y="14813"/>
                  </a:cubicBezTo>
                  <a:cubicBezTo>
                    <a:pt x="1667" y="14801"/>
                    <a:pt x="1584" y="14777"/>
                    <a:pt x="1501" y="14777"/>
                  </a:cubicBezTo>
                  <a:cubicBezTo>
                    <a:pt x="1417" y="14763"/>
                    <a:pt x="1333" y="14757"/>
                    <a:pt x="1252" y="14757"/>
                  </a:cubicBezTo>
                  <a:cubicBezTo>
                    <a:pt x="1194" y="14757"/>
                    <a:pt x="1138" y="14760"/>
                    <a:pt x="1084" y="14765"/>
                  </a:cubicBezTo>
                  <a:cubicBezTo>
                    <a:pt x="1012" y="14777"/>
                    <a:pt x="953" y="14777"/>
                    <a:pt x="881" y="14801"/>
                  </a:cubicBezTo>
                  <a:cubicBezTo>
                    <a:pt x="691" y="14836"/>
                    <a:pt x="512" y="14920"/>
                    <a:pt x="358" y="15051"/>
                  </a:cubicBezTo>
                  <a:cubicBezTo>
                    <a:pt x="96" y="15265"/>
                    <a:pt x="0" y="15444"/>
                    <a:pt x="0" y="15622"/>
                  </a:cubicBezTo>
                  <a:cubicBezTo>
                    <a:pt x="0" y="15658"/>
                    <a:pt x="12" y="15694"/>
                    <a:pt x="12" y="15717"/>
                  </a:cubicBezTo>
                  <a:cubicBezTo>
                    <a:pt x="12" y="15729"/>
                    <a:pt x="24" y="15741"/>
                    <a:pt x="24" y="15741"/>
                  </a:cubicBezTo>
                  <a:cubicBezTo>
                    <a:pt x="36" y="15789"/>
                    <a:pt x="60" y="15837"/>
                    <a:pt x="84" y="15884"/>
                  </a:cubicBezTo>
                  <a:cubicBezTo>
                    <a:pt x="96" y="15920"/>
                    <a:pt x="108" y="15944"/>
                    <a:pt x="131" y="15979"/>
                  </a:cubicBezTo>
                  <a:cubicBezTo>
                    <a:pt x="310" y="16253"/>
                    <a:pt x="631" y="16551"/>
                    <a:pt x="870" y="16968"/>
                  </a:cubicBezTo>
                  <a:cubicBezTo>
                    <a:pt x="1084" y="17349"/>
                    <a:pt x="1417" y="18051"/>
                    <a:pt x="1774" y="18789"/>
                  </a:cubicBezTo>
                  <a:cubicBezTo>
                    <a:pt x="1798" y="18837"/>
                    <a:pt x="1834" y="18896"/>
                    <a:pt x="1858" y="18944"/>
                  </a:cubicBezTo>
                  <a:cubicBezTo>
                    <a:pt x="1905" y="19051"/>
                    <a:pt x="1953" y="19158"/>
                    <a:pt x="2013" y="19266"/>
                  </a:cubicBezTo>
                  <a:cubicBezTo>
                    <a:pt x="2036" y="19313"/>
                    <a:pt x="2060" y="19373"/>
                    <a:pt x="2084" y="19420"/>
                  </a:cubicBezTo>
                  <a:cubicBezTo>
                    <a:pt x="2191" y="19635"/>
                    <a:pt x="2298" y="19837"/>
                    <a:pt x="2405" y="20039"/>
                  </a:cubicBezTo>
                  <a:cubicBezTo>
                    <a:pt x="2453" y="20135"/>
                    <a:pt x="2501" y="20230"/>
                    <a:pt x="2560" y="20325"/>
                  </a:cubicBezTo>
                  <a:cubicBezTo>
                    <a:pt x="2679" y="20551"/>
                    <a:pt x="2798" y="20766"/>
                    <a:pt x="2917" y="20932"/>
                  </a:cubicBezTo>
                  <a:cubicBezTo>
                    <a:pt x="2989" y="21040"/>
                    <a:pt x="3048" y="21135"/>
                    <a:pt x="3108" y="21218"/>
                  </a:cubicBezTo>
                  <a:cubicBezTo>
                    <a:pt x="3156" y="21266"/>
                    <a:pt x="3191" y="21325"/>
                    <a:pt x="3227" y="21385"/>
                  </a:cubicBezTo>
                  <a:cubicBezTo>
                    <a:pt x="3275" y="21456"/>
                    <a:pt x="3322" y="21540"/>
                    <a:pt x="3358" y="21623"/>
                  </a:cubicBezTo>
                  <a:cubicBezTo>
                    <a:pt x="3477" y="21825"/>
                    <a:pt x="3560" y="22052"/>
                    <a:pt x="3644" y="22278"/>
                  </a:cubicBezTo>
                  <a:cubicBezTo>
                    <a:pt x="3667" y="22361"/>
                    <a:pt x="3703" y="22445"/>
                    <a:pt x="3727" y="22528"/>
                  </a:cubicBezTo>
                  <a:cubicBezTo>
                    <a:pt x="3751" y="22599"/>
                    <a:pt x="3763" y="22659"/>
                    <a:pt x="3787" y="22730"/>
                  </a:cubicBezTo>
                  <a:cubicBezTo>
                    <a:pt x="3941" y="23266"/>
                    <a:pt x="4060" y="23790"/>
                    <a:pt x="4227" y="24123"/>
                  </a:cubicBezTo>
                  <a:cubicBezTo>
                    <a:pt x="4370" y="24397"/>
                    <a:pt x="4537" y="24683"/>
                    <a:pt x="4727" y="24957"/>
                  </a:cubicBezTo>
                  <a:cubicBezTo>
                    <a:pt x="5442" y="26040"/>
                    <a:pt x="6418" y="27124"/>
                    <a:pt x="6906" y="27826"/>
                  </a:cubicBezTo>
                  <a:cubicBezTo>
                    <a:pt x="6942" y="27874"/>
                    <a:pt x="6966" y="27921"/>
                    <a:pt x="7001" y="27969"/>
                  </a:cubicBezTo>
                  <a:cubicBezTo>
                    <a:pt x="7025" y="27993"/>
                    <a:pt x="7049" y="28029"/>
                    <a:pt x="7073" y="28064"/>
                  </a:cubicBezTo>
                  <a:cubicBezTo>
                    <a:pt x="7073" y="28076"/>
                    <a:pt x="7085" y="28088"/>
                    <a:pt x="7096" y="28088"/>
                  </a:cubicBezTo>
                  <a:cubicBezTo>
                    <a:pt x="7287" y="28362"/>
                    <a:pt x="7513" y="28660"/>
                    <a:pt x="7751" y="28957"/>
                  </a:cubicBezTo>
                  <a:lnTo>
                    <a:pt x="7739" y="28957"/>
                  </a:lnTo>
                  <a:cubicBezTo>
                    <a:pt x="7751" y="28969"/>
                    <a:pt x="7763" y="28981"/>
                    <a:pt x="7775" y="28993"/>
                  </a:cubicBezTo>
                  <a:cubicBezTo>
                    <a:pt x="7811" y="29041"/>
                    <a:pt x="7858" y="29100"/>
                    <a:pt x="7894" y="29148"/>
                  </a:cubicBezTo>
                  <a:cubicBezTo>
                    <a:pt x="7918" y="29183"/>
                    <a:pt x="7942" y="29207"/>
                    <a:pt x="7978" y="29243"/>
                  </a:cubicBezTo>
                  <a:cubicBezTo>
                    <a:pt x="8037" y="29326"/>
                    <a:pt x="8109" y="29398"/>
                    <a:pt x="8168" y="29481"/>
                  </a:cubicBezTo>
                  <a:cubicBezTo>
                    <a:pt x="8180" y="29493"/>
                    <a:pt x="8192" y="29505"/>
                    <a:pt x="8204" y="29517"/>
                  </a:cubicBezTo>
                  <a:cubicBezTo>
                    <a:pt x="8251" y="29588"/>
                    <a:pt x="8311" y="29648"/>
                    <a:pt x="8370" y="29719"/>
                  </a:cubicBezTo>
                  <a:cubicBezTo>
                    <a:pt x="8382" y="29731"/>
                    <a:pt x="8406" y="29755"/>
                    <a:pt x="8418" y="29767"/>
                  </a:cubicBezTo>
                  <a:cubicBezTo>
                    <a:pt x="8478" y="29838"/>
                    <a:pt x="8525" y="29898"/>
                    <a:pt x="8585" y="29957"/>
                  </a:cubicBezTo>
                  <a:cubicBezTo>
                    <a:pt x="8597" y="29969"/>
                    <a:pt x="8609" y="29981"/>
                    <a:pt x="8620" y="29993"/>
                  </a:cubicBezTo>
                  <a:cubicBezTo>
                    <a:pt x="8680" y="30053"/>
                    <a:pt x="8740" y="30124"/>
                    <a:pt x="8799" y="30184"/>
                  </a:cubicBezTo>
                  <a:cubicBezTo>
                    <a:pt x="8823" y="30195"/>
                    <a:pt x="8835" y="30207"/>
                    <a:pt x="8847" y="30219"/>
                  </a:cubicBezTo>
                  <a:cubicBezTo>
                    <a:pt x="8894" y="30267"/>
                    <a:pt x="8930" y="30315"/>
                    <a:pt x="8978" y="30350"/>
                  </a:cubicBezTo>
                  <a:cubicBezTo>
                    <a:pt x="9001" y="30362"/>
                    <a:pt x="9013" y="30386"/>
                    <a:pt x="9037" y="30398"/>
                  </a:cubicBezTo>
                  <a:cubicBezTo>
                    <a:pt x="9073" y="30434"/>
                    <a:pt x="9109" y="30457"/>
                    <a:pt x="9144" y="30493"/>
                  </a:cubicBezTo>
                  <a:cubicBezTo>
                    <a:pt x="9156" y="30505"/>
                    <a:pt x="9180" y="30517"/>
                    <a:pt x="9192" y="30529"/>
                  </a:cubicBezTo>
                  <a:cubicBezTo>
                    <a:pt x="9240" y="30565"/>
                    <a:pt x="9287" y="30588"/>
                    <a:pt x="9335" y="30612"/>
                  </a:cubicBezTo>
                  <a:cubicBezTo>
                    <a:pt x="9835" y="30886"/>
                    <a:pt x="6751" y="89322"/>
                    <a:pt x="5525" y="117921"/>
                  </a:cubicBezTo>
                  <a:lnTo>
                    <a:pt x="20134" y="117992"/>
                  </a:lnTo>
                  <a:lnTo>
                    <a:pt x="19681" y="30803"/>
                  </a:lnTo>
                  <a:cubicBezTo>
                    <a:pt x="19681" y="30374"/>
                    <a:pt x="19789" y="29898"/>
                    <a:pt x="19908" y="29624"/>
                  </a:cubicBezTo>
                  <a:cubicBezTo>
                    <a:pt x="20265" y="28731"/>
                    <a:pt x="21217" y="26290"/>
                    <a:pt x="21420" y="25254"/>
                  </a:cubicBezTo>
                  <a:cubicBezTo>
                    <a:pt x="21610" y="24207"/>
                    <a:pt x="22075" y="22635"/>
                    <a:pt x="22217" y="21837"/>
                  </a:cubicBezTo>
                  <a:cubicBezTo>
                    <a:pt x="22396" y="20766"/>
                    <a:pt x="22634" y="20039"/>
                    <a:pt x="22801" y="18777"/>
                  </a:cubicBezTo>
                  <a:cubicBezTo>
                    <a:pt x="22801" y="18777"/>
                    <a:pt x="24408" y="16170"/>
                    <a:pt x="25027" y="15289"/>
                  </a:cubicBezTo>
                  <a:cubicBezTo>
                    <a:pt x="25646" y="14408"/>
                    <a:pt x="27278" y="12050"/>
                    <a:pt x="27718" y="10979"/>
                  </a:cubicBezTo>
                  <a:cubicBezTo>
                    <a:pt x="28159" y="9907"/>
                    <a:pt x="27885" y="9157"/>
                    <a:pt x="27397" y="8919"/>
                  </a:cubicBezTo>
                  <a:cubicBezTo>
                    <a:pt x="27257" y="8849"/>
                    <a:pt x="27081" y="8801"/>
                    <a:pt x="26882" y="8801"/>
                  </a:cubicBezTo>
                  <a:cubicBezTo>
                    <a:pt x="26402" y="8801"/>
                    <a:pt x="25786" y="9081"/>
                    <a:pt x="25206" y="10014"/>
                  </a:cubicBezTo>
                  <a:cubicBezTo>
                    <a:pt x="24384" y="11348"/>
                    <a:pt x="22717" y="13658"/>
                    <a:pt x="22063" y="14455"/>
                  </a:cubicBezTo>
                  <a:cubicBezTo>
                    <a:pt x="21468" y="15191"/>
                    <a:pt x="20794" y="16202"/>
                    <a:pt x="20372" y="16202"/>
                  </a:cubicBezTo>
                  <a:cubicBezTo>
                    <a:pt x="20330" y="16202"/>
                    <a:pt x="20290" y="16192"/>
                    <a:pt x="20253" y="16170"/>
                  </a:cubicBezTo>
                  <a:cubicBezTo>
                    <a:pt x="19848" y="15932"/>
                    <a:pt x="20039" y="14515"/>
                    <a:pt x="20408" y="13479"/>
                  </a:cubicBezTo>
                  <a:cubicBezTo>
                    <a:pt x="20765" y="12443"/>
                    <a:pt x="21515" y="9955"/>
                    <a:pt x="21741" y="8764"/>
                  </a:cubicBezTo>
                  <a:cubicBezTo>
                    <a:pt x="21979" y="7574"/>
                    <a:pt x="22908" y="4799"/>
                    <a:pt x="23003" y="4204"/>
                  </a:cubicBezTo>
                  <a:cubicBezTo>
                    <a:pt x="23098" y="3609"/>
                    <a:pt x="22777" y="2966"/>
                    <a:pt x="22075" y="2680"/>
                  </a:cubicBezTo>
                  <a:cubicBezTo>
                    <a:pt x="21919" y="2619"/>
                    <a:pt x="21761" y="2586"/>
                    <a:pt x="21604" y="2586"/>
                  </a:cubicBezTo>
                  <a:cubicBezTo>
                    <a:pt x="21054" y="2586"/>
                    <a:pt x="20515" y="3000"/>
                    <a:pt x="20098" y="4121"/>
                  </a:cubicBezTo>
                  <a:cubicBezTo>
                    <a:pt x="19562" y="5573"/>
                    <a:pt x="19098" y="7502"/>
                    <a:pt x="18860" y="8359"/>
                  </a:cubicBezTo>
                  <a:cubicBezTo>
                    <a:pt x="18610" y="9205"/>
                    <a:pt x="16943" y="13574"/>
                    <a:pt x="16598" y="14170"/>
                  </a:cubicBezTo>
                  <a:cubicBezTo>
                    <a:pt x="16481" y="14366"/>
                    <a:pt x="16321" y="14456"/>
                    <a:pt x="16161" y="14456"/>
                  </a:cubicBezTo>
                  <a:cubicBezTo>
                    <a:pt x="15846" y="14456"/>
                    <a:pt x="15534" y="14107"/>
                    <a:pt x="15574" y="13539"/>
                  </a:cubicBezTo>
                  <a:cubicBezTo>
                    <a:pt x="15633" y="12681"/>
                    <a:pt x="15598" y="9919"/>
                    <a:pt x="15514" y="8717"/>
                  </a:cubicBezTo>
                  <a:cubicBezTo>
                    <a:pt x="15431" y="7514"/>
                    <a:pt x="15348" y="5383"/>
                    <a:pt x="15324" y="4597"/>
                  </a:cubicBezTo>
                  <a:cubicBezTo>
                    <a:pt x="15312" y="3811"/>
                    <a:pt x="15348" y="1978"/>
                    <a:pt x="15336" y="1501"/>
                  </a:cubicBezTo>
                  <a:cubicBezTo>
                    <a:pt x="15312" y="1013"/>
                    <a:pt x="15217" y="37"/>
                    <a:pt x="14026" y="1"/>
                  </a:cubicBezTo>
                  <a:cubicBezTo>
                    <a:pt x="14007" y="1"/>
                    <a:pt x="13988" y="0"/>
                    <a:pt x="13969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4"/>
            <p:cNvSpPr/>
            <p:nvPr/>
          </p:nvSpPr>
          <p:spPr>
            <a:xfrm>
              <a:off x="5504836" y="2298607"/>
              <a:ext cx="327674" cy="1360197"/>
            </a:xfrm>
            <a:custGeom>
              <a:avLst/>
              <a:gdLst/>
              <a:ahLst/>
              <a:cxnLst/>
              <a:rect l="l" t="t" r="r" b="b"/>
              <a:pathLst>
                <a:path w="16396" h="78522" extrusionOk="0">
                  <a:moveTo>
                    <a:pt x="3810" y="0"/>
                  </a:moveTo>
                  <a:lnTo>
                    <a:pt x="0" y="78272"/>
                  </a:lnTo>
                  <a:lnTo>
                    <a:pt x="16395" y="78522"/>
                  </a:lnTo>
                  <a:lnTo>
                    <a:pt x="15026" y="24"/>
                  </a:lnTo>
                  <a:cubicBezTo>
                    <a:pt x="15026" y="24"/>
                    <a:pt x="12106" y="769"/>
                    <a:pt x="8802" y="769"/>
                  </a:cubicBezTo>
                  <a:cubicBezTo>
                    <a:pt x="7127" y="769"/>
                    <a:pt x="5353" y="577"/>
                    <a:pt x="3810" y="0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4"/>
            <p:cNvSpPr/>
            <p:nvPr/>
          </p:nvSpPr>
          <p:spPr>
            <a:xfrm>
              <a:off x="5491650" y="2285925"/>
              <a:ext cx="389603" cy="93170"/>
            </a:xfrm>
            <a:custGeom>
              <a:avLst/>
              <a:gdLst/>
              <a:ahLst/>
              <a:cxnLst/>
              <a:rect l="l" t="t" r="r" b="b"/>
              <a:pathLst>
                <a:path w="12300" h="4300" extrusionOk="0">
                  <a:moveTo>
                    <a:pt x="11775" y="1"/>
                  </a:moveTo>
                  <a:cubicBezTo>
                    <a:pt x="9348" y="415"/>
                    <a:pt x="6936" y="532"/>
                    <a:pt x="4984" y="532"/>
                  </a:cubicBezTo>
                  <a:cubicBezTo>
                    <a:pt x="2448" y="532"/>
                    <a:pt x="691" y="334"/>
                    <a:pt x="691" y="334"/>
                  </a:cubicBezTo>
                  <a:lnTo>
                    <a:pt x="0" y="3382"/>
                  </a:lnTo>
                  <a:cubicBezTo>
                    <a:pt x="1860" y="4069"/>
                    <a:pt x="3830" y="4299"/>
                    <a:pt x="5635" y="4299"/>
                  </a:cubicBezTo>
                  <a:cubicBezTo>
                    <a:pt x="9308" y="4299"/>
                    <a:pt x="12299" y="3346"/>
                    <a:pt x="12299" y="3346"/>
                  </a:cubicBezTo>
                  <a:lnTo>
                    <a:pt x="11775" y="1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1" name="Google Shape;2991;p44"/>
          <p:cNvSpPr/>
          <p:nvPr/>
        </p:nvSpPr>
        <p:spPr>
          <a:xfrm>
            <a:off x="6651830" y="4261244"/>
            <a:ext cx="277200" cy="9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44"/>
          <p:cNvSpPr/>
          <p:nvPr/>
        </p:nvSpPr>
        <p:spPr>
          <a:xfrm>
            <a:off x="4915918" y="4173990"/>
            <a:ext cx="341400" cy="101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44"/>
          <p:cNvSpPr/>
          <p:nvPr/>
        </p:nvSpPr>
        <p:spPr>
          <a:xfrm>
            <a:off x="4915918" y="4124035"/>
            <a:ext cx="349629" cy="68089"/>
          </a:xfrm>
          <a:custGeom>
            <a:avLst/>
            <a:gdLst/>
            <a:ahLst/>
            <a:cxnLst/>
            <a:rect l="l" t="t" r="r" b="b"/>
            <a:pathLst>
              <a:path w="18078" h="3678" extrusionOk="0">
                <a:moveTo>
                  <a:pt x="776" y="1"/>
                </a:moveTo>
                <a:cubicBezTo>
                  <a:pt x="6" y="1"/>
                  <a:pt x="0" y="1095"/>
                  <a:pt x="44" y="2615"/>
                </a:cubicBezTo>
                <a:cubicBezTo>
                  <a:pt x="44" y="2615"/>
                  <a:pt x="2342" y="3544"/>
                  <a:pt x="8390" y="3663"/>
                </a:cubicBezTo>
                <a:cubicBezTo>
                  <a:pt x="8830" y="3673"/>
                  <a:pt x="9255" y="3677"/>
                  <a:pt x="9664" y="3677"/>
                </a:cubicBezTo>
                <a:cubicBezTo>
                  <a:pt x="14876" y="3677"/>
                  <a:pt x="17629" y="2961"/>
                  <a:pt x="17629" y="2961"/>
                </a:cubicBezTo>
                <a:cubicBezTo>
                  <a:pt x="17629" y="2961"/>
                  <a:pt x="18077" y="274"/>
                  <a:pt x="17062" y="274"/>
                </a:cubicBezTo>
                <a:cubicBezTo>
                  <a:pt x="17030" y="274"/>
                  <a:pt x="16997" y="276"/>
                  <a:pt x="16963" y="282"/>
                </a:cubicBezTo>
                <a:cubicBezTo>
                  <a:pt x="16316" y="383"/>
                  <a:pt x="13300" y="922"/>
                  <a:pt x="9868" y="922"/>
                </a:cubicBezTo>
                <a:cubicBezTo>
                  <a:pt x="9258" y="922"/>
                  <a:pt x="8634" y="905"/>
                  <a:pt x="8009" y="865"/>
                </a:cubicBezTo>
                <a:cubicBezTo>
                  <a:pt x="4235" y="627"/>
                  <a:pt x="2044" y="270"/>
                  <a:pt x="1020" y="32"/>
                </a:cubicBezTo>
                <a:cubicBezTo>
                  <a:pt x="931" y="11"/>
                  <a:pt x="850" y="1"/>
                  <a:pt x="7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44"/>
          <p:cNvSpPr/>
          <p:nvPr/>
        </p:nvSpPr>
        <p:spPr>
          <a:xfrm>
            <a:off x="3211420" y="4165605"/>
            <a:ext cx="324079" cy="106839"/>
          </a:xfrm>
          <a:custGeom>
            <a:avLst/>
            <a:gdLst/>
            <a:ahLst/>
            <a:cxnLst/>
            <a:rect l="l" t="t" r="r" b="b"/>
            <a:pathLst>
              <a:path w="13693" h="4989" extrusionOk="0">
                <a:moveTo>
                  <a:pt x="179" y="0"/>
                </a:moveTo>
                <a:cubicBezTo>
                  <a:pt x="143" y="572"/>
                  <a:pt x="84" y="2274"/>
                  <a:pt x="1" y="4798"/>
                </a:cubicBezTo>
                <a:lnTo>
                  <a:pt x="13693" y="4989"/>
                </a:lnTo>
                <a:cubicBezTo>
                  <a:pt x="13574" y="2584"/>
                  <a:pt x="13383" y="131"/>
                  <a:pt x="13383" y="131"/>
                </a:cubicBezTo>
                <a:cubicBezTo>
                  <a:pt x="13264" y="191"/>
                  <a:pt x="13145" y="238"/>
                  <a:pt x="13026" y="286"/>
                </a:cubicBezTo>
                <a:cubicBezTo>
                  <a:pt x="11494" y="891"/>
                  <a:pt x="9703" y="1102"/>
                  <a:pt x="7953" y="1102"/>
                </a:cubicBezTo>
                <a:cubicBezTo>
                  <a:pt x="4643" y="1102"/>
                  <a:pt x="1482" y="348"/>
                  <a:pt x="501" y="83"/>
                </a:cubicBezTo>
                <a:cubicBezTo>
                  <a:pt x="298" y="36"/>
                  <a:pt x="179" y="0"/>
                  <a:pt x="17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44"/>
          <p:cNvSpPr txBox="1">
            <a:spLocks noGrp="1"/>
          </p:cNvSpPr>
          <p:nvPr>
            <p:ph type="subTitle" idx="1"/>
          </p:nvPr>
        </p:nvSpPr>
        <p:spPr>
          <a:xfrm>
            <a:off x="5025200" y="1875600"/>
            <a:ext cx="39771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 tens bones idees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 tens ganes de col·laborar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 vols aportar el teu gra de sorra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45"/>
          <p:cNvSpPr/>
          <p:nvPr/>
        </p:nvSpPr>
        <p:spPr>
          <a:xfrm rot="4500096">
            <a:off x="6174633" y="3463538"/>
            <a:ext cx="2513434" cy="2251637"/>
          </a:xfrm>
          <a:custGeom>
            <a:avLst/>
            <a:gdLst/>
            <a:ahLst/>
            <a:cxnLst/>
            <a:rect l="l" t="t" r="r" b="b"/>
            <a:pathLst>
              <a:path w="46189" h="41378" extrusionOk="0">
                <a:moveTo>
                  <a:pt x="26173" y="0"/>
                </a:moveTo>
                <a:lnTo>
                  <a:pt x="17625" y="8952"/>
                </a:lnTo>
                <a:lnTo>
                  <a:pt x="7937" y="11431"/>
                </a:lnTo>
                <a:lnTo>
                  <a:pt x="0" y="16463"/>
                </a:lnTo>
                <a:lnTo>
                  <a:pt x="1751" y="33867"/>
                </a:lnTo>
                <a:lnTo>
                  <a:pt x="16029" y="35250"/>
                </a:lnTo>
                <a:lnTo>
                  <a:pt x="23569" y="37148"/>
                </a:lnTo>
                <a:lnTo>
                  <a:pt x="33897" y="41378"/>
                </a:lnTo>
                <a:lnTo>
                  <a:pt x="46188" y="33043"/>
                </a:lnTo>
                <a:lnTo>
                  <a:pt x="44077" y="23017"/>
                </a:lnTo>
                <a:lnTo>
                  <a:pt x="37545" y="16279"/>
                </a:lnTo>
                <a:lnTo>
                  <a:pt x="35831" y="4877"/>
                </a:lnTo>
                <a:lnTo>
                  <a:pt x="26173" y="0"/>
                </a:lnTo>
                <a:close/>
              </a:path>
            </a:pathLst>
          </a:custGeom>
          <a:solidFill>
            <a:srgbClr val="E1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45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3002" name="Google Shape;3002;p45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6" name="Google Shape;3106;p45"/>
          <p:cNvSpPr txBox="1">
            <a:spLocks noGrp="1"/>
          </p:cNvSpPr>
          <p:nvPr>
            <p:ph type="ctrTitle"/>
          </p:nvPr>
        </p:nvSpPr>
        <p:spPr>
          <a:xfrm>
            <a:off x="2488475" y="1408600"/>
            <a:ext cx="4437900" cy="16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/>
              <a:t>Que tingueu un molt bon curs 2023-24!</a:t>
            </a:r>
            <a:endParaRPr sz="4200"/>
          </a:p>
        </p:txBody>
      </p:sp>
      <p:sp>
        <p:nvSpPr>
          <p:cNvPr id="3107" name="Google Shape;3107;p45"/>
          <p:cNvSpPr/>
          <p:nvPr/>
        </p:nvSpPr>
        <p:spPr>
          <a:xfrm>
            <a:off x="4167125" y="-2033325"/>
            <a:ext cx="3058021" cy="2544113"/>
          </a:xfrm>
          <a:custGeom>
            <a:avLst/>
            <a:gdLst/>
            <a:ahLst/>
            <a:cxnLst/>
            <a:rect l="l" t="t" r="r" b="b"/>
            <a:pathLst>
              <a:path w="54715" h="45520" extrusionOk="0">
                <a:moveTo>
                  <a:pt x="17353" y="0"/>
                </a:moveTo>
                <a:lnTo>
                  <a:pt x="0" y="16250"/>
                </a:lnTo>
                <a:lnTo>
                  <a:pt x="707" y="32830"/>
                </a:lnTo>
                <a:lnTo>
                  <a:pt x="14837" y="44843"/>
                </a:lnTo>
                <a:lnTo>
                  <a:pt x="25930" y="45519"/>
                </a:lnTo>
                <a:lnTo>
                  <a:pt x="36199" y="44784"/>
                </a:lnTo>
                <a:lnTo>
                  <a:pt x="51772" y="44445"/>
                </a:lnTo>
                <a:lnTo>
                  <a:pt x="54714" y="37729"/>
                </a:lnTo>
                <a:lnTo>
                  <a:pt x="47697" y="8673"/>
                </a:lnTo>
                <a:lnTo>
                  <a:pt x="173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Per què una AFA a l'INS?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625650" y="1147950"/>
            <a:ext cx="78927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Oferir servei a l’Institut (en benefici dels nostres fills i filles).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Ajudem i facilitem les coses a l’Equip docent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Som la veu de les famílies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Informar i orientar a les famílies sobre el funcionament del centre.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Oferir servei a les famílies 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Proposar xerrades per pares i mares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Proposar activitats als alumnes i famílies</a:t>
            </a: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434" name="Google Shape;434;p16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435" name="Google Shape;435;p16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sp>
        <p:nvSpPr>
          <p:cNvPr id="456" name="Google Shape;456;p16"/>
          <p:cNvSpPr/>
          <p:nvPr/>
        </p:nvSpPr>
        <p:spPr>
          <a:xfrm>
            <a:off x="5499791" y="4464851"/>
            <a:ext cx="3194800" cy="227218"/>
          </a:xfrm>
          <a:custGeom>
            <a:avLst/>
            <a:gdLst/>
            <a:ahLst/>
            <a:cxnLst/>
            <a:rect l="l" t="t" r="r" b="b"/>
            <a:pathLst>
              <a:path w="67390" h="12158" extrusionOk="0">
                <a:moveTo>
                  <a:pt x="33695" y="1"/>
                </a:moveTo>
                <a:cubicBezTo>
                  <a:pt x="15086" y="1"/>
                  <a:pt x="1" y="2727"/>
                  <a:pt x="1" y="6085"/>
                </a:cubicBezTo>
                <a:cubicBezTo>
                  <a:pt x="1" y="9443"/>
                  <a:pt x="15086" y="12157"/>
                  <a:pt x="33695" y="12157"/>
                </a:cubicBezTo>
                <a:cubicBezTo>
                  <a:pt x="52305" y="12157"/>
                  <a:pt x="67390" y="9443"/>
                  <a:pt x="67390" y="6085"/>
                </a:cubicBezTo>
                <a:cubicBezTo>
                  <a:pt x="67390" y="2727"/>
                  <a:pt x="52305" y="1"/>
                  <a:pt x="33695" y="1"/>
                </a:cubicBezTo>
                <a:close/>
              </a:path>
            </a:pathLst>
          </a:custGeom>
          <a:solidFill>
            <a:srgbClr val="E9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16"/>
          <p:cNvGrpSpPr/>
          <p:nvPr/>
        </p:nvGrpSpPr>
        <p:grpSpPr>
          <a:xfrm>
            <a:off x="5379876" y="2452730"/>
            <a:ext cx="3314725" cy="2164469"/>
            <a:chOff x="713775" y="833650"/>
            <a:chExt cx="6195425" cy="4045525"/>
          </a:xfrm>
        </p:grpSpPr>
        <p:sp>
          <p:nvSpPr>
            <p:cNvPr id="458" name="Google Shape;458;p16"/>
            <p:cNvSpPr/>
            <p:nvPr/>
          </p:nvSpPr>
          <p:spPr>
            <a:xfrm>
              <a:off x="5938225" y="2012575"/>
              <a:ext cx="272675" cy="888225"/>
            </a:xfrm>
            <a:custGeom>
              <a:avLst/>
              <a:gdLst/>
              <a:ahLst/>
              <a:cxnLst/>
              <a:rect l="l" t="t" r="r" b="b"/>
              <a:pathLst>
                <a:path w="10907" h="35529" extrusionOk="0">
                  <a:moveTo>
                    <a:pt x="10907" y="1"/>
                  </a:moveTo>
                  <a:cubicBezTo>
                    <a:pt x="10907" y="1"/>
                    <a:pt x="6978" y="3704"/>
                    <a:pt x="6549" y="4358"/>
                  </a:cubicBezTo>
                  <a:cubicBezTo>
                    <a:pt x="6109" y="5013"/>
                    <a:pt x="1" y="28992"/>
                    <a:pt x="1" y="28992"/>
                  </a:cubicBezTo>
                  <a:lnTo>
                    <a:pt x="10907" y="35529"/>
                  </a:lnTo>
                  <a:lnTo>
                    <a:pt x="10907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6237675" y="1402600"/>
              <a:ext cx="450675" cy="480825"/>
            </a:xfrm>
            <a:custGeom>
              <a:avLst/>
              <a:gdLst/>
              <a:ahLst/>
              <a:cxnLst/>
              <a:rect l="l" t="t" r="r" b="b"/>
              <a:pathLst>
                <a:path w="18027" h="19233" extrusionOk="0">
                  <a:moveTo>
                    <a:pt x="12789" y="1"/>
                  </a:moveTo>
                  <a:cubicBezTo>
                    <a:pt x="12371" y="1"/>
                    <a:pt x="11958" y="126"/>
                    <a:pt x="11633" y="397"/>
                  </a:cubicBezTo>
                  <a:lnTo>
                    <a:pt x="12788" y="2468"/>
                  </a:lnTo>
                  <a:cubicBezTo>
                    <a:pt x="9597" y="2564"/>
                    <a:pt x="6418" y="2659"/>
                    <a:pt x="3227" y="2742"/>
                  </a:cubicBezTo>
                  <a:cubicBezTo>
                    <a:pt x="2263" y="2778"/>
                    <a:pt x="1143" y="2921"/>
                    <a:pt x="620" y="4123"/>
                  </a:cubicBezTo>
                  <a:cubicBezTo>
                    <a:pt x="322" y="4814"/>
                    <a:pt x="298" y="5683"/>
                    <a:pt x="286" y="6505"/>
                  </a:cubicBezTo>
                  <a:cubicBezTo>
                    <a:pt x="262" y="8624"/>
                    <a:pt x="239" y="10743"/>
                    <a:pt x="215" y="12863"/>
                  </a:cubicBezTo>
                  <a:cubicBezTo>
                    <a:pt x="191" y="14577"/>
                    <a:pt x="0" y="16351"/>
                    <a:pt x="1322" y="17589"/>
                  </a:cubicBezTo>
                  <a:cubicBezTo>
                    <a:pt x="2417" y="18601"/>
                    <a:pt x="3810" y="19220"/>
                    <a:pt x="5311" y="19232"/>
                  </a:cubicBezTo>
                  <a:cubicBezTo>
                    <a:pt x="5325" y="19232"/>
                    <a:pt x="5340" y="19233"/>
                    <a:pt x="5355" y="19233"/>
                  </a:cubicBezTo>
                  <a:cubicBezTo>
                    <a:pt x="6938" y="19233"/>
                    <a:pt x="8620" y="18604"/>
                    <a:pt x="9811" y="17577"/>
                  </a:cubicBezTo>
                  <a:cubicBezTo>
                    <a:pt x="11133" y="16434"/>
                    <a:pt x="11978" y="15982"/>
                    <a:pt x="13716" y="15410"/>
                  </a:cubicBezTo>
                  <a:cubicBezTo>
                    <a:pt x="14312" y="15220"/>
                    <a:pt x="14943" y="14994"/>
                    <a:pt x="15276" y="14482"/>
                  </a:cubicBezTo>
                  <a:cubicBezTo>
                    <a:pt x="15621" y="13958"/>
                    <a:pt x="15419" y="13077"/>
                    <a:pt x="14800" y="13005"/>
                  </a:cubicBezTo>
                  <a:cubicBezTo>
                    <a:pt x="15740" y="12755"/>
                    <a:pt x="16252" y="11767"/>
                    <a:pt x="16657" y="10874"/>
                  </a:cubicBezTo>
                  <a:cubicBezTo>
                    <a:pt x="16931" y="10267"/>
                    <a:pt x="17193" y="9660"/>
                    <a:pt x="17467" y="9064"/>
                  </a:cubicBezTo>
                  <a:cubicBezTo>
                    <a:pt x="17705" y="8529"/>
                    <a:pt x="17943" y="7981"/>
                    <a:pt x="17979" y="7386"/>
                  </a:cubicBezTo>
                  <a:cubicBezTo>
                    <a:pt x="18026" y="6493"/>
                    <a:pt x="17574" y="5659"/>
                    <a:pt x="17133" y="4873"/>
                  </a:cubicBezTo>
                  <a:cubicBezTo>
                    <a:pt x="16395" y="3576"/>
                    <a:pt x="15657" y="2254"/>
                    <a:pt x="14645" y="1159"/>
                  </a:cubicBezTo>
                  <a:cubicBezTo>
                    <a:pt x="14359" y="431"/>
                    <a:pt x="13565" y="1"/>
                    <a:pt x="12789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6300775" y="1779225"/>
              <a:ext cx="240225" cy="234925"/>
            </a:xfrm>
            <a:custGeom>
              <a:avLst/>
              <a:gdLst/>
              <a:ahLst/>
              <a:cxnLst/>
              <a:rect l="l" t="t" r="r" b="b"/>
              <a:pathLst>
                <a:path w="9609" h="9397" extrusionOk="0">
                  <a:moveTo>
                    <a:pt x="6061" y="0"/>
                  </a:moveTo>
                  <a:lnTo>
                    <a:pt x="1" y="405"/>
                  </a:lnTo>
                  <a:lnTo>
                    <a:pt x="2060" y="6787"/>
                  </a:lnTo>
                  <a:cubicBezTo>
                    <a:pt x="2593" y="8431"/>
                    <a:pt x="4099" y="9396"/>
                    <a:pt x="5654" y="9396"/>
                  </a:cubicBezTo>
                  <a:cubicBezTo>
                    <a:pt x="6463" y="9396"/>
                    <a:pt x="7285" y="9135"/>
                    <a:pt x="7990" y="8573"/>
                  </a:cubicBezTo>
                  <a:lnTo>
                    <a:pt x="9609" y="7263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6292450" y="1779525"/>
              <a:ext cx="203025" cy="163425"/>
            </a:xfrm>
            <a:custGeom>
              <a:avLst/>
              <a:gdLst/>
              <a:ahLst/>
              <a:cxnLst/>
              <a:rect l="l" t="t" r="r" b="b"/>
              <a:pathLst>
                <a:path w="8121" h="6537" extrusionOk="0">
                  <a:moveTo>
                    <a:pt x="6322" y="0"/>
                  </a:moveTo>
                  <a:lnTo>
                    <a:pt x="0" y="476"/>
                  </a:lnTo>
                  <a:lnTo>
                    <a:pt x="2596" y="6537"/>
                  </a:lnTo>
                  <a:cubicBezTo>
                    <a:pt x="4548" y="6429"/>
                    <a:pt x="6430" y="5977"/>
                    <a:pt x="8120" y="4834"/>
                  </a:cubicBezTo>
                  <a:lnTo>
                    <a:pt x="6322" y="0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6193025" y="1459450"/>
              <a:ext cx="371800" cy="423450"/>
            </a:xfrm>
            <a:custGeom>
              <a:avLst/>
              <a:gdLst/>
              <a:ahLst/>
              <a:cxnLst/>
              <a:rect l="l" t="t" r="r" b="b"/>
              <a:pathLst>
                <a:path w="14872" h="16938" extrusionOk="0">
                  <a:moveTo>
                    <a:pt x="4714" y="1"/>
                  </a:moveTo>
                  <a:cubicBezTo>
                    <a:pt x="3643" y="1"/>
                    <a:pt x="2626" y="338"/>
                    <a:pt x="1905" y="1361"/>
                  </a:cubicBezTo>
                  <a:cubicBezTo>
                    <a:pt x="1024" y="2588"/>
                    <a:pt x="1274" y="5052"/>
                    <a:pt x="917" y="6576"/>
                  </a:cubicBezTo>
                  <a:cubicBezTo>
                    <a:pt x="536" y="8172"/>
                    <a:pt x="0" y="9803"/>
                    <a:pt x="155" y="11505"/>
                  </a:cubicBezTo>
                  <a:cubicBezTo>
                    <a:pt x="274" y="12696"/>
                    <a:pt x="762" y="13851"/>
                    <a:pt x="1370" y="14791"/>
                  </a:cubicBezTo>
                  <a:cubicBezTo>
                    <a:pt x="2001" y="15756"/>
                    <a:pt x="2787" y="16077"/>
                    <a:pt x="3751" y="16435"/>
                  </a:cubicBezTo>
                  <a:cubicBezTo>
                    <a:pt x="4610" y="16757"/>
                    <a:pt x="5706" y="16938"/>
                    <a:pt x="6849" y="16938"/>
                  </a:cubicBezTo>
                  <a:cubicBezTo>
                    <a:pt x="9337" y="16938"/>
                    <a:pt x="12051" y="16082"/>
                    <a:pt x="13038" y="13970"/>
                  </a:cubicBezTo>
                  <a:cubicBezTo>
                    <a:pt x="13240" y="13529"/>
                    <a:pt x="13324" y="13053"/>
                    <a:pt x="13395" y="12577"/>
                  </a:cubicBezTo>
                  <a:cubicBezTo>
                    <a:pt x="14002" y="8862"/>
                    <a:pt x="14871" y="4624"/>
                    <a:pt x="11276" y="2218"/>
                  </a:cubicBezTo>
                  <a:cubicBezTo>
                    <a:pt x="10276" y="1540"/>
                    <a:pt x="9168" y="1135"/>
                    <a:pt x="8073" y="742"/>
                  </a:cubicBezTo>
                  <a:cubicBezTo>
                    <a:pt x="7095" y="396"/>
                    <a:pt x="5873" y="1"/>
                    <a:pt x="471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6498725" y="1619625"/>
              <a:ext cx="107175" cy="132625"/>
            </a:xfrm>
            <a:custGeom>
              <a:avLst/>
              <a:gdLst/>
              <a:ahLst/>
              <a:cxnLst/>
              <a:rect l="l" t="t" r="r" b="b"/>
              <a:pathLst>
                <a:path w="4287" h="5305" extrusionOk="0">
                  <a:moveTo>
                    <a:pt x="2994" y="1"/>
                  </a:moveTo>
                  <a:cubicBezTo>
                    <a:pt x="1760" y="1"/>
                    <a:pt x="614" y="2769"/>
                    <a:pt x="298" y="3598"/>
                  </a:cubicBezTo>
                  <a:cubicBezTo>
                    <a:pt x="119" y="4062"/>
                    <a:pt x="0" y="4634"/>
                    <a:pt x="322" y="5015"/>
                  </a:cubicBezTo>
                  <a:cubicBezTo>
                    <a:pt x="505" y="5226"/>
                    <a:pt x="774" y="5304"/>
                    <a:pt x="1057" y="5304"/>
                  </a:cubicBezTo>
                  <a:cubicBezTo>
                    <a:pt x="1270" y="5304"/>
                    <a:pt x="1492" y="5260"/>
                    <a:pt x="1691" y="5194"/>
                  </a:cubicBezTo>
                  <a:cubicBezTo>
                    <a:pt x="3227" y="4682"/>
                    <a:pt x="4286" y="3039"/>
                    <a:pt x="4132" y="1419"/>
                  </a:cubicBezTo>
                  <a:cubicBezTo>
                    <a:pt x="4072" y="884"/>
                    <a:pt x="3846" y="288"/>
                    <a:pt x="3334" y="74"/>
                  </a:cubicBezTo>
                  <a:cubicBezTo>
                    <a:pt x="3220" y="24"/>
                    <a:pt x="3107" y="1"/>
                    <a:pt x="299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6139325" y="1344575"/>
              <a:ext cx="472825" cy="281075"/>
            </a:xfrm>
            <a:custGeom>
              <a:avLst/>
              <a:gdLst/>
              <a:ahLst/>
              <a:cxnLst/>
              <a:rect l="l" t="t" r="r" b="b"/>
              <a:pathLst>
                <a:path w="18913" h="11243" extrusionOk="0">
                  <a:moveTo>
                    <a:pt x="12561" y="0"/>
                  </a:moveTo>
                  <a:cubicBezTo>
                    <a:pt x="12161" y="0"/>
                    <a:pt x="11760" y="40"/>
                    <a:pt x="11364" y="122"/>
                  </a:cubicBezTo>
                  <a:cubicBezTo>
                    <a:pt x="9993" y="416"/>
                    <a:pt x="8672" y="1167"/>
                    <a:pt x="7291" y="1167"/>
                  </a:cubicBezTo>
                  <a:cubicBezTo>
                    <a:pt x="7161" y="1167"/>
                    <a:pt x="7030" y="1160"/>
                    <a:pt x="6899" y="1146"/>
                  </a:cubicBezTo>
                  <a:cubicBezTo>
                    <a:pt x="5677" y="1008"/>
                    <a:pt x="4532" y="216"/>
                    <a:pt x="3343" y="216"/>
                  </a:cubicBezTo>
                  <a:cubicBezTo>
                    <a:pt x="3200" y="216"/>
                    <a:pt x="3055" y="227"/>
                    <a:pt x="2910" y="253"/>
                  </a:cubicBezTo>
                  <a:cubicBezTo>
                    <a:pt x="2006" y="420"/>
                    <a:pt x="1232" y="1170"/>
                    <a:pt x="1053" y="2075"/>
                  </a:cubicBezTo>
                  <a:cubicBezTo>
                    <a:pt x="874" y="2980"/>
                    <a:pt x="1303" y="3968"/>
                    <a:pt x="2077" y="4456"/>
                  </a:cubicBezTo>
                  <a:cubicBezTo>
                    <a:pt x="1944" y="4405"/>
                    <a:pt x="1807" y="4381"/>
                    <a:pt x="1671" y="4381"/>
                  </a:cubicBezTo>
                  <a:cubicBezTo>
                    <a:pt x="989" y="4381"/>
                    <a:pt x="319" y="4978"/>
                    <a:pt x="220" y="5682"/>
                  </a:cubicBezTo>
                  <a:cubicBezTo>
                    <a:pt x="0" y="7338"/>
                    <a:pt x="1677" y="8033"/>
                    <a:pt x="3095" y="8033"/>
                  </a:cubicBezTo>
                  <a:cubicBezTo>
                    <a:pt x="3370" y="8033"/>
                    <a:pt x="3635" y="8007"/>
                    <a:pt x="3875" y="7956"/>
                  </a:cubicBezTo>
                  <a:lnTo>
                    <a:pt x="3875" y="7956"/>
                  </a:lnTo>
                  <a:cubicBezTo>
                    <a:pt x="3208" y="8123"/>
                    <a:pt x="2732" y="8528"/>
                    <a:pt x="3280" y="8861"/>
                  </a:cubicBezTo>
                  <a:cubicBezTo>
                    <a:pt x="3387" y="8928"/>
                    <a:pt x="3553" y="8954"/>
                    <a:pt x="3751" y="8954"/>
                  </a:cubicBezTo>
                  <a:cubicBezTo>
                    <a:pt x="4407" y="8954"/>
                    <a:pt x="5413" y="8669"/>
                    <a:pt x="5816" y="8623"/>
                  </a:cubicBezTo>
                  <a:cubicBezTo>
                    <a:pt x="6498" y="8562"/>
                    <a:pt x="7230" y="8494"/>
                    <a:pt x="7953" y="8494"/>
                  </a:cubicBezTo>
                  <a:cubicBezTo>
                    <a:pt x="8505" y="8494"/>
                    <a:pt x="9051" y="8534"/>
                    <a:pt x="9566" y="8647"/>
                  </a:cubicBezTo>
                  <a:cubicBezTo>
                    <a:pt x="10551" y="8866"/>
                    <a:pt x="11434" y="9400"/>
                    <a:pt x="12372" y="9400"/>
                  </a:cubicBezTo>
                  <a:cubicBezTo>
                    <a:pt x="12761" y="9400"/>
                    <a:pt x="13159" y="9308"/>
                    <a:pt x="13578" y="9064"/>
                  </a:cubicBezTo>
                  <a:lnTo>
                    <a:pt x="13578" y="9064"/>
                  </a:lnTo>
                  <a:cubicBezTo>
                    <a:pt x="13450" y="9145"/>
                    <a:pt x="14724" y="11242"/>
                    <a:pt x="15965" y="11242"/>
                  </a:cubicBezTo>
                  <a:cubicBezTo>
                    <a:pt x="16377" y="11242"/>
                    <a:pt x="16786" y="11011"/>
                    <a:pt x="17138" y="10397"/>
                  </a:cubicBezTo>
                  <a:cubicBezTo>
                    <a:pt x="17567" y="9647"/>
                    <a:pt x="17829" y="8457"/>
                    <a:pt x="18162" y="7635"/>
                  </a:cubicBezTo>
                  <a:cubicBezTo>
                    <a:pt x="18603" y="6540"/>
                    <a:pt x="18912" y="5349"/>
                    <a:pt x="18615" y="4170"/>
                  </a:cubicBezTo>
                  <a:cubicBezTo>
                    <a:pt x="18424" y="3432"/>
                    <a:pt x="17996" y="2706"/>
                    <a:pt x="17269" y="1980"/>
                  </a:cubicBezTo>
                  <a:cubicBezTo>
                    <a:pt x="16040" y="750"/>
                    <a:pt x="14306" y="0"/>
                    <a:pt x="12561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346900" y="4560225"/>
              <a:ext cx="273275" cy="318950"/>
            </a:xfrm>
            <a:custGeom>
              <a:avLst/>
              <a:gdLst/>
              <a:ahLst/>
              <a:cxnLst/>
              <a:rect l="l" t="t" r="r" b="b"/>
              <a:pathLst>
                <a:path w="10931" h="12758" extrusionOk="0">
                  <a:moveTo>
                    <a:pt x="4263" y="0"/>
                  </a:moveTo>
                  <a:lnTo>
                    <a:pt x="4263" y="0"/>
                  </a:lnTo>
                  <a:cubicBezTo>
                    <a:pt x="4918" y="3608"/>
                    <a:pt x="3109" y="5572"/>
                    <a:pt x="1275" y="8346"/>
                  </a:cubicBezTo>
                  <a:cubicBezTo>
                    <a:pt x="656" y="9287"/>
                    <a:pt x="1" y="10489"/>
                    <a:pt x="465" y="11501"/>
                  </a:cubicBezTo>
                  <a:cubicBezTo>
                    <a:pt x="879" y="12400"/>
                    <a:pt x="1835" y="12758"/>
                    <a:pt x="2995" y="12758"/>
                  </a:cubicBezTo>
                  <a:cubicBezTo>
                    <a:pt x="5108" y="12758"/>
                    <a:pt x="7897" y="11571"/>
                    <a:pt x="9312" y="10311"/>
                  </a:cubicBezTo>
                  <a:cubicBezTo>
                    <a:pt x="9693" y="9977"/>
                    <a:pt x="9967" y="9632"/>
                    <a:pt x="10109" y="9311"/>
                  </a:cubicBezTo>
                  <a:cubicBezTo>
                    <a:pt x="10931" y="7465"/>
                    <a:pt x="10169" y="5822"/>
                    <a:pt x="9788" y="4036"/>
                  </a:cubicBezTo>
                  <a:cubicBezTo>
                    <a:pt x="9705" y="3705"/>
                    <a:pt x="9328" y="714"/>
                    <a:pt x="9593" y="714"/>
                  </a:cubicBezTo>
                  <a:cubicBezTo>
                    <a:pt x="9594" y="714"/>
                    <a:pt x="9596" y="714"/>
                    <a:pt x="9597" y="714"/>
                  </a:cubicBezTo>
                  <a:cubicBezTo>
                    <a:pt x="7823" y="476"/>
                    <a:pt x="6037" y="238"/>
                    <a:pt x="426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5759925" y="4560225"/>
              <a:ext cx="409300" cy="199175"/>
            </a:xfrm>
            <a:custGeom>
              <a:avLst/>
              <a:gdLst/>
              <a:ahLst/>
              <a:cxnLst/>
              <a:rect l="l" t="t" r="r" b="b"/>
              <a:pathLst>
                <a:path w="16372" h="7967" extrusionOk="0">
                  <a:moveTo>
                    <a:pt x="15169" y="0"/>
                  </a:moveTo>
                  <a:lnTo>
                    <a:pt x="15169" y="0"/>
                  </a:lnTo>
                  <a:cubicBezTo>
                    <a:pt x="14004" y="262"/>
                    <a:pt x="13210" y="368"/>
                    <a:pt x="12428" y="368"/>
                  </a:cubicBezTo>
                  <a:cubicBezTo>
                    <a:pt x="11573" y="368"/>
                    <a:pt x="10731" y="241"/>
                    <a:pt x="9431" y="48"/>
                  </a:cubicBezTo>
                  <a:lnTo>
                    <a:pt x="5037" y="3060"/>
                  </a:lnTo>
                  <a:cubicBezTo>
                    <a:pt x="5037" y="3060"/>
                    <a:pt x="1" y="6275"/>
                    <a:pt x="382" y="7632"/>
                  </a:cubicBezTo>
                  <a:cubicBezTo>
                    <a:pt x="447" y="7869"/>
                    <a:pt x="916" y="7967"/>
                    <a:pt x="1646" y="7967"/>
                  </a:cubicBezTo>
                  <a:cubicBezTo>
                    <a:pt x="5053" y="7967"/>
                    <a:pt x="14134" y="5834"/>
                    <a:pt x="14134" y="5834"/>
                  </a:cubicBezTo>
                  <a:cubicBezTo>
                    <a:pt x="14134" y="5834"/>
                    <a:pt x="16372" y="5310"/>
                    <a:pt x="15717" y="2941"/>
                  </a:cubicBezTo>
                  <a:cubicBezTo>
                    <a:pt x="15324" y="1512"/>
                    <a:pt x="14907" y="1238"/>
                    <a:pt x="15169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5898650" y="3001975"/>
              <a:ext cx="797150" cy="1644150"/>
            </a:xfrm>
            <a:custGeom>
              <a:avLst/>
              <a:gdLst/>
              <a:ahLst/>
              <a:cxnLst/>
              <a:rect l="l" t="t" r="r" b="b"/>
              <a:pathLst>
                <a:path w="31886" h="65766" extrusionOk="0">
                  <a:moveTo>
                    <a:pt x="28111" y="65449"/>
                  </a:moveTo>
                  <a:cubicBezTo>
                    <a:pt x="28111" y="65449"/>
                    <a:pt x="28110" y="65450"/>
                    <a:pt x="28107" y="65450"/>
                  </a:cubicBezTo>
                  <a:lnTo>
                    <a:pt x="28107" y="65450"/>
                  </a:lnTo>
                  <a:cubicBezTo>
                    <a:pt x="28108" y="65453"/>
                    <a:pt x="28108" y="65454"/>
                    <a:pt x="28109" y="65454"/>
                  </a:cubicBezTo>
                  <a:cubicBezTo>
                    <a:pt x="28109" y="65454"/>
                    <a:pt x="28110" y="65453"/>
                    <a:pt x="28111" y="65449"/>
                  </a:cubicBezTo>
                  <a:close/>
                  <a:moveTo>
                    <a:pt x="10097" y="1"/>
                  </a:moveTo>
                  <a:lnTo>
                    <a:pt x="0" y="32160"/>
                  </a:lnTo>
                  <a:cubicBezTo>
                    <a:pt x="0" y="32160"/>
                    <a:pt x="2381" y="61020"/>
                    <a:pt x="2798" y="62616"/>
                  </a:cubicBezTo>
                  <a:cubicBezTo>
                    <a:pt x="2967" y="63263"/>
                    <a:pt x="4117" y="63464"/>
                    <a:pt x="5485" y="63464"/>
                  </a:cubicBezTo>
                  <a:cubicBezTo>
                    <a:pt x="7489" y="63464"/>
                    <a:pt x="9962" y="63034"/>
                    <a:pt x="10513" y="62949"/>
                  </a:cubicBezTo>
                  <a:cubicBezTo>
                    <a:pt x="11454" y="62806"/>
                    <a:pt x="10001" y="34339"/>
                    <a:pt x="10001" y="34339"/>
                  </a:cubicBezTo>
                  <a:lnTo>
                    <a:pt x="14835" y="16324"/>
                  </a:lnTo>
                  <a:lnTo>
                    <a:pt x="17300" y="16574"/>
                  </a:lnTo>
                  <a:cubicBezTo>
                    <a:pt x="17300" y="16574"/>
                    <a:pt x="19836" y="63533"/>
                    <a:pt x="22110" y="64973"/>
                  </a:cubicBezTo>
                  <a:cubicBezTo>
                    <a:pt x="23087" y="65589"/>
                    <a:pt x="24326" y="65766"/>
                    <a:pt x="25424" y="65766"/>
                  </a:cubicBezTo>
                  <a:cubicBezTo>
                    <a:pt x="26846" y="65766"/>
                    <a:pt x="28032" y="65470"/>
                    <a:pt x="28107" y="65450"/>
                  </a:cubicBezTo>
                  <a:lnTo>
                    <a:pt x="28107" y="65450"/>
                  </a:lnTo>
                  <a:cubicBezTo>
                    <a:pt x="28027" y="64969"/>
                    <a:pt x="30657" y="19578"/>
                    <a:pt x="31516" y="13515"/>
                  </a:cubicBezTo>
                  <a:cubicBezTo>
                    <a:pt x="31885" y="10848"/>
                    <a:pt x="31599" y="870"/>
                    <a:pt x="31599" y="870"/>
                  </a:cubicBezTo>
                  <a:lnTo>
                    <a:pt x="10097" y="1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6123675" y="1912025"/>
              <a:ext cx="715275" cy="1165625"/>
            </a:xfrm>
            <a:custGeom>
              <a:avLst/>
              <a:gdLst/>
              <a:ahLst/>
              <a:cxnLst/>
              <a:rect l="l" t="t" r="r" b="b"/>
              <a:pathLst>
                <a:path w="28611" h="46625" extrusionOk="0">
                  <a:moveTo>
                    <a:pt x="28611" y="5582"/>
                  </a:moveTo>
                  <a:cubicBezTo>
                    <a:pt x="28611" y="5583"/>
                    <a:pt x="28611" y="5583"/>
                    <a:pt x="28611" y="5583"/>
                  </a:cubicBezTo>
                  <a:lnTo>
                    <a:pt x="28611" y="5583"/>
                  </a:lnTo>
                  <a:cubicBezTo>
                    <a:pt x="28611" y="5583"/>
                    <a:pt x="28611" y="5583"/>
                    <a:pt x="28611" y="5582"/>
                  </a:cubicBezTo>
                  <a:close/>
                  <a:moveTo>
                    <a:pt x="15182" y="1"/>
                  </a:moveTo>
                  <a:cubicBezTo>
                    <a:pt x="14929" y="1"/>
                    <a:pt x="14674" y="8"/>
                    <a:pt x="14419" y="22"/>
                  </a:cubicBezTo>
                  <a:cubicBezTo>
                    <a:pt x="11299" y="201"/>
                    <a:pt x="9073" y="939"/>
                    <a:pt x="6049" y="1701"/>
                  </a:cubicBezTo>
                  <a:cubicBezTo>
                    <a:pt x="5489" y="1832"/>
                    <a:pt x="1655" y="4177"/>
                    <a:pt x="1310" y="7333"/>
                  </a:cubicBezTo>
                  <a:cubicBezTo>
                    <a:pt x="846" y="11536"/>
                    <a:pt x="1072" y="18620"/>
                    <a:pt x="869" y="24894"/>
                  </a:cubicBezTo>
                  <a:cubicBezTo>
                    <a:pt x="738" y="28657"/>
                    <a:pt x="643" y="32407"/>
                    <a:pt x="572" y="36158"/>
                  </a:cubicBezTo>
                  <a:cubicBezTo>
                    <a:pt x="560" y="36908"/>
                    <a:pt x="0" y="44480"/>
                    <a:pt x="477" y="44659"/>
                  </a:cubicBezTo>
                  <a:cubicBezTo>
                    <a:pt x="3911" y="45970"/>
                    <a:pt x="7584" y="46625"/>
                    <a:pt x="11257" y="46625"/>
                  </a:cubicBezTo>
                  <a:cubicBezTo>
                    <a:pt x="13618" y="46625"/>
                    <a:pt x="15979" y="46354"/>
                    <a:pt x="18276" y="45814"/>
                  </a:cubicBezTo>
                  <a:cubicBezTo>
                    <a:pt x="20146" y="45373"/>
                    <a:pt x="23063" y="45194"/>
                    <a:pt x="23325" y="43027"/>
                  </a:cubicBezTo>
                  <a:cubicBezTo>
                    <a:pt x="23551" y="41099"/>
                    <a:pt x="22848" y="39003"/>
                    <a:pt x="22729" y="37086"/>
                  </a:cubicBezTo>
                  <a:cubicBezTo>
                    <a:pt x="22325" y="30740"/>
                    <a:pt x="24599" y="24132"/>
                    <a:pt x="24194" y="17798"/>
                  </a:cubicBezTo>
                  <a:cubicBezTo>
                    <a:pt x="23849" y="12369"/>
                    <a:pt x="26753" y="10690"/>
                    <a:pt x="28611" y="5583"/>
                  </a:cubicBezTo>
                  <a:lnTo>
                    <a:pt x="28611" y="5583"/>
                  </a:lnTo>
                  <a:cubicBezTo>
                    <a:pt x="28610" y="5584"/>
                    <a:pt x="28609" y="5584"/>
                    <a:pt x="28608" y="5584"/>
                  </a:cubicBezTo>
                  <a:cubicBezTo>
                    <a:pt x="28441" y="5584"/>
                    <a:pt x="22328" y="1"/>
                    <a:pt x="15182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6237675" y="1875575"/>
              <a:ext cx="416750" cy="130950"/>
            </a:xfrm>
            <a:custGeom>
              <a:avLst/>
              <a:gdLst/>
              <a:ahLst/>
              <a:cxnLst/>
              <a:rect l="l" t="t" r="r" b="b"/>
              <a:pathLst>
                <a:path w="16670" h="5238" extrusionOk="0">
                  <a:moveTo>
                    <a:pt x="11808" y="0"/>
                  </a:moveTo>
                  <a:cubicBezTo>
                    <a:pt x="11494" y="0"/>
                    <a:pt x="11182" y="45"/>
                    <a:pt x="10895" y="135"/>
                  </a:cubicBezTo>
                  <a:cubicBezTo>
                    <a:pt x="10145" y="373"/>
                    <a:pt x="9585" y="885"/>
                    <a:pt x="8859" y="1147"/>
                  </a:cubicBezTo>
                  <a:cubicBezTo>
                    <a:pt x="8240" y="1373"/>
                    <a:pt x="7525" y="1397"/>
                    <a:pt x="6846" y="1421"/>
                  </a:cubicBezTo>
                  <a:cubicBezTo>
                    <a:pt x="5906" y="1456"/>
                    <a:pt x="4965" y="1480"/>
                    <a:pt x="4025" y="1516"/>
                  </a:cubicBezTo>
                  <a:cubicBezTo>
                    <a:pt x="3870" y="1516"/>
                    <a:pt x="3715" y="1528"/>
                    <a:pt x="3572" y="1528"/>
                  </a:cubicBezTo>
                  <a:cubicBezTo>
                    <a:pt x="2977" y="1552"/>
                    <a:pt x="2394" y="1611"/>
                    <a:pt x="1846" y="1778"/>
                  </a:cubicBezTo>
                  <a:cubicBezTo>
                    <a:pt x="0" y="2337"/>
                    <a:pt x="429" y="3576"/>
                    <a:pt x="1834" y="4409"/>
                  </a:cubicBezTo>
                  <a:cubicBezTo>
                    <a:pt x="2854" y="5018"/>
                    <a:pt x="4185" y="5237"/>
                    <a:pt x="5546" y="5237"/>
                  </a:cubicBezTo>
                  <a:cubicBezTo>
                    <a:pt x="7060" y="5237"/>
                    <a:pt x="8613" y="4966"/>
                    <a:pt x="9823" y="4659"/>
                  </a:cubicBezTo>
                  <a:cubicBezTo>
                    <a:pt x="11621" y="4207"/>
                    <a:pt x="16669" y="2028"/>
                    <a:pt x="13181" y="313"/>
                  </a:cubicBezTo>
                  <a:cubicBezTo>
                    <a:pt x="12771" y="105"/>
                    <a:pt x="12287" y="0"/>
                    <a:pt x="11808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715750" y="4561400"/>
              <a:ext cx="406325" cy="227450"/>
            </a:xfrm>
            <a:custGeom>
              <a:avLst/>
              <a:gdLst/>
              <a:ahLst/>
              <a:cxnLst/>
              <a:rect l="l" t="t" r="r" b="b"/>
              <a:pathLst>
                <a:path w="16253" h="9098" extrusionOk="0">
                  <a:moveTo>
                    <a:pt x="14610" y="1"/>
                  </a:moveTo>
                  <a:lnTo>
                    <a:pt x="14610" y="1"/>
                  </a:lnTo>
                  <a:cubicBezTo>
                    <a:pt x="13081" y="482"/>
                    <a:pt x="12190" y="630"/>
                    <a:pt x="11086" y="630"/>
                  </a:cubicBezTo>
                  <a:cubicBezTo>
                    <a:pt x="10471" y="630"/>
                    <a:pt x="9790" y="584"/>
                    <a:pt x="8895" y="525"/>
                  </a:cubicBezTo>
                  <a:lnTo>
                    <a:pt x="4763" y="3894"/>
                  </a:lnTo>
                  <a:cubicBezTo>
                    <a:pt x="4763" y="3894"/>
                    <a:pt x="1" y="7525"/>
                    <a:pt x="489" y="8847"/>
                  </a:cubicBezTo>
                  <a:cubicBezTo>
                    <a:pt x="554" y="9022"/>
                    <a:pt x="844" y="9098"/>
                    <a:pt x="1297" y="9098"/>
                  </a:cubicBezTo>
                  <a:cubicBezTo>
                    <a:pt x="4237" y="9098"/>
                    <a:pt x="14062" y="5906"/>
                    <a:pt x="14062" y="5906"/>
                  </a:cubicBezTo>
                  <a:cubicBezTo>
                    <a:pt x="14062" y="5906"/>
                    <a:pt x="16253" y="5204"/>
                    <a:pt x="15407" y="2894"/>
                  </a:cubicBezTo>
                  <a:cubicBezTo>
                    <a:pt x="14884" y="1489"/>
                    <a:pt x="14443" y="1251"/>
                    <a:pt x="14610" y="1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331600" y="4570325"/>
              <a:ext cx="409900" cy="196575"/>
            </a:xfrm>
            <a:custGeom>
              <a:avLst/>
              <a:gdLst/>
              <a:ahLst/>
              <a:cxnLst/>
              <a:rect l="l" t="t" r="r" b="b"/>
              <a:pathLst>
                <a:path w="16396" h="7863" extrusionOk="0">
                  <a:moveTo>
                    <a:pt x="6894" y="1"/>
                  </a:moveTo>
                  <a:cubicBezTo>
                    <a:pt x="5554" y="214"/>
                    <a:pt x="4701" y="353"/>
                    <a:pt x="3814" y="353"/>
                  </a:cubicBezTo>
                  <a:cubicBezTo>
                    <a:pt x="3063" y="353"/>
                    <a:pt x="2287" y="253"/>
                    <a:pt x="1168" y="13"/>
                  </a:cubicBezTo>
                  <a:lnTo>
                    <a:pt x="1168" y="13"/>
                  </a:lnTo>
                  <a:cubicBezTo>
                    <a:pt x="1441" y="1239"/>
                    <a:pt x="1013" y="1525"/>
                    <a:pt x="632" y="2966"/>
                  </a:cubicBezTo>
                  <a:cubicBezTo>
                    <a:pt x="1" y="5335"/>
                    <a:pt x="2251" y="5835"/>
                    <a:pt x="2251" y="5835"/>
                  </a:cubicBezTo>
                  <a:cubicBezTo>
                    <a:pt x="2251" y="5835"/>
                    <a:pt x="11214" y="7863"/>
                    <a:pt x="14691" y="7863"/>
                  </a:cubicBezTo>
                  <a:cubicBezTo>
                    <a:pt x="15468" y="7863"/>
                    <a:pt x="15971" y="7762"/>
                    <a:pt x="16038" y="7514"/>
                  </a:cubicBezTo>
                  <a:cubicBezTo>
                    <a:pt x="16396" y="6168"/>
                    <a:pt x="11324" y="2977"/>
                    <a:pt x="11324" y="2977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000025" y="1050150"/>
              <a:ext cx="292725" cy="223425"/>
            </a:xfrm>
            <a:custGeom>
              <a:avLst/>
              <a:gdLst/>
              <a:ahLst/>
              <a:cxnLst/>
              <a:rect l="l" t="t" r="r" b="b"/>
              <a:pathLst>
                <a:path w="11709" h="8937" extrusionOk="0">
                  <a:moveTo>
                    <a:pt x="9969" y="0"/>
                  </a:moveTo>
                  <a:cubicBezTo>
                    <a:pt x="9611" y="0"/>
                    <a:pt x="9253" y="45"/>
                    <a:pt x="9013" y="100"/>
                  </a:cubicBezTo>
                  <a:cubicBezTo>
                    <a:pt x="7239" y="529"/>
                    <a:pt x="4727" y="1779"/>
                    <a:pt x="3393" y="3065"/>
                  </a:cubicBezTo>
                  <a:cubicBezTo>
                    <a:pt x="2227" y="4172"/>
                    <a:pt x="0" y="6482"/>
                    <a:pt x="1584" y="8113"/>
                  </a:cubicBezTo>
                  <a:cubicBezTo>
                    <a:pt x="2157" y="8706"/>
                    <a:pt x="2872" y="8937"/>
                    <a:pt x="3651" y="8937"/>
                  </a:cubicBezTo>
                  <a:cubicBezTo>
                    <a:pt x="5749" y="8937"/>
                    <a:pt x="8304" y="7257"/>
                    <a:pt x="9763" y="6458"/>
                  </a:cubicBezTo>
                  <a:cubicBezTo>
                    <a:pt x="9120" y="5720"/>
                    <a:pt x="8263" y="5910"/>
                    <a:pt x="7430" y="5791"/>
                  </a:cubicBezTo>
                  <a:cubicBezTo>
                    <a:pt x="7858" y="5220"/>
                    <a:pt x="9382" y="4089"/>
                    <a:pt x="9882" y="3577"/>
                  </a:cubicBezTo>
                  <a:cubicBezTo>
                    <a:pt x="10049" y="3422"/>
                    <a:pt x="10192" y="3255"/>
                    <a:pt x="10347" y="3077"/>
                  </a:cubicBezTo>
                  <a:cubicBezTo>
                    <a:pt x="10561" y="2803"/>
                    <a:pt x="11156" y="2315"/>
                    <a:pt x="11156" y="1946"/>
                  </a:cubicBezTo>
                  <a:cubicBezTo>
                    <a:pt x="11167" y="1914"/>
                    <a:pt x="11054" y="1236"/>
                    <a:pt x="10911" y="1236"/>
                  </a:cubicBezTo>
                  <a:cubicBezTo>
                    <a:pt x="10895" y="1236"/>
                    <a:pt x="10878" y="1244"/>
                    <a:pt x="10862" y="1264"/>
                  </a:cubicBezTo>
                  <a:lnTo>
                    <a:pt x="10862" y="1264"/>
                  </a:lnTo>
                  <a:cubicBezTo>
                    <a:pt x="11709" y="262"/>
                    <a:pt x="10840" y="0"/>
                    <a:pt x="9969" y="0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4621700" y="1172800"/>
              <a:ext cx="643550" cy="1012150"/>
            </a:xfrm>
            <a:custGeom>
              <a:avLst/>
              <a:gdLst/>
              <a:ahLst/>
              <a:cxnLst/>
              <a:rect l="l" t="t" r="r" b="b"/>
              <a:pathLst>
                <a:path w="25742" h="40486" extrusionOk="0">
                  <a:moveTo>
                    <a:pt x="16616" y="1"/>
                  </a:moveTo>
                  <a:cubicBezTo>
                    <a:pt x="16472" y="1"/>
                    <a:pt x="16345" y="43"/>
                    <a:pt x="16240" y="135"/>
                  </a:cubicBezTo>
                  <a:cubicBezTo>
                    <a:pt x="15312" y="957"/>
                    <a:pt x="4346" y="13625"/>
                    <a:pt x="560" y="17709"/>
                  </a:cubicBezTo>
                  <a:cubicBezTo>
                    <a:pt x="572" y="17721"/>
                    <a:pt x="572" y="17721"/>
                    <a:pt x="572" y="17721"/>
                  </a:cubicBezTo>
                  <a:cubicBezTo>
                    <a:pt x="667" y="18066"/>
                    <a:pt x="358" y="20364"/>
                    <a:pt x="131" y="21924"/>
                  </a:cubicBezTo>
                  <a:cubicBezTo>
                    <a:pt x="0" y="22840"/>
                    <a:pt x="310" y="23781"/>
                    <a:pt x="965" y="24448"/>
                  </a:cubicBezTo>
                  <a:lnTo>
                    <a:pt x="16991" y="40485"/>
                  </a:lnTo>
                  <a:lnTo>
                    <a:pt x="25742" y="29686"/>
                  </a:lnTo>
                  <a:lnTo>
                    <a:pt x="19122" y="28353"/>
                  </a:lnTo>
                  <a:lnTo>
                    <a:pt x="9894" y="20483"/>
                  </a:lnTo>
                  <a:cubicBezTo>
                    <a:pt x="9466" y="20114"/>
                    <a:pt x="9394" y="19483"/>
                    <a:pt x="9740" y="19030"/>
                  </a:cubicBezTo>
                  <a:lnTo>
                    <a:pt x="21027" y="3933"/>
                  </a:lnTo>
                  <a:cubicBezTo>
                    <a:pt x="21027" y="3933"/>
                    <a:pt x="18014" y="1"/>
                    <a:pt x="16616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4903275" y="2854350"/>
              <a:ext cx="379550" cy="1733675"/>
            </a:xfrm>
            <a:custGeom>
              <a:avLst/>
              <a:gdLst/>
              <a:ahLst/>
              <a:cxnLst/>
              <a:rect l="l" t="t" r="r" b="b"/>
              <a:pathLst>
                <a:path w="15182" h="69347" extrusionOk="0">
                  <a:moveTo>
                    <a:pt x="3061" y="0"/>
                  </a:moveTo>
                  <a:lnTo>
                    <a:pt x="1" y="69009"/>
                  </a:lnTo>
                  <a:cubicBezTo>
                    <a:pt x="1" y="69009"/>
                    <a:pt x="2173" y="69347"/>
                    <a:pt x="4333" y="69347"/>
                  </a:cubicBezTo>
                  <a:cubicBezTo>
                    <a:pt x="6246" y="69347"/>
                    <a:pt x="8151" y="69082"/>
                    <a:pt x="8526" y="68080"/>
                  </a:cubicBezTo>
                  <a:cubicBezTo>
                    <a:pt x="9323" y="65949"/>
                    <a:pt x="15181" y="3465"/>
                    <a:pt x="15181" y="3465"/>
                  </a:cubicBezTo>
                  <a:lnTo>
                    <a:pt x="3061" y="0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003300" y="2857625"/>
              <a:ext cx="609325" cy="1744775"/>
            </a:xfrm>
            <a:custGeom>
              <a:avLst/>
              <a:gdLst/>
              <a:ahLst/>
              <a:cxnLst/>
              <a:rect l="l" t="t" r="r" b="b"/>
              <a:pathLst>
                <a:path w="24373" h="69791" extrusionOk="0">
                  <a:moveTo>
                    <a:pt x="0" y="0"/>
                  </a:moveTo>
                  <a:lnTo>
                    <a:pt x="7453" y="9859"/>
                  </a:lnTo>
                  <a:lnTo>
                    <a:pt x="10382" y="14526"/>
                  </a:lnTo>
                  <a:cubicBezTo>
                    <a:pt x="10382" y="14526"/>
                    <a:pt x="12514" y="67675"/>
                    <a:pt x="13311" y="69140"/>
                  </a:cubicBezTo>
                  <a:cubicBezTo>
                    <a:pt x="13581" y="69628"/>
                    <a:pt x="14708" y="69791"/>
                    <a:pt x="16091" y="69791"/>
                  </a:cubicBezTo>
                  <a:cubicBezTo>
                    <a:pt x="18857" y="69791"/>
                    <a:pt x="22646" y="69140"/>
                    <a:pt x="22646" y="69140"/>
                  </a:cubicBezTo>
                  <a:lnTo>
                    <a:pt x="24372" y="3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978300" y="1867925"/>
              <a:ext cx="622400" cy="1157600"/>
            </a:xfrm>
            <a:custGeom>
              <a:avLst/>
              <a:gdLst/>
              <a:ahLst/>
              <a:cxnLst/>
              <a:rect l="l" t="t" r="r" b="b"/>
              <a:pathLst>
                <a:path w="24896" h="46304" extrusionOk="0">
                  <a:moveTo>
                    <a:pt x="23813" y="33897"/>
                  </a:moveTo>
                  <a:cubicBezTo>
                    <a:pt x="23360" y="37362"/>
                    <a:pt x="22765" y="40851"/>
                    <a:pt x="23217" y="44303"/>
                  </a:cubicBezTo>
                  <a:cubicBezTo>
                    <a:pt x="17812" y="46244"/>
                    <a:pt x="11763" y="46304"/>
                    <a:pt x="6322" y="44458"/>
                  </a:cubicBezTo>
                  <a:cubicBezTo>
                    <a:pt x="4489" y="43839"/>
                    <a:pt x="2643" y="42934"/>
                    <a:pt x="1572" y="41327"/>
                  </a:cubicBezTo>
                  <a:cubicBezTo>
                    <a:pt x="0" y="38981"/>
                    <a:pt x="500" y="35886"/>
                    <a:pt x="1084" y="33123"/>
                  </a:cubicBezTo>
                  <a:cubicBezTo>
                    <a:pt x="2786" y="25039"/>
                    <a:pt x="4679" y="17002"/>
                    <a:pt x="6775" y="9013"/>
                  </a:cubicBezTo>
                  <a:cubicBezTo>
                    <a:pt x="7215" y="7299"/>
                    <a:pt x="7739" y="4846"/>
                    <a:pt x="8858" y="3477"/>
                  </a:cubicBezTo>
                  <a:cubicBezTo>
                    <a:pt x="10716" y="1215"/>
                    <a:pt x="13799" y="1286"/>
                    <a:pt x="16585" y="1512"/>
                  </a:cubicBezTo>
                  <a:cubicBezTo>
                    <a:pt x="18383" y="1655"/>
                    <a:pt x="21098" y="0"/>
                    <a:pt x="22574" y="1215"/>
                  </a:cubicBezTo>
                  <a:cubicBezTo>
                    <a:pt x="24515" y="2810"/>
                    <a:pt x="24467" y="8323"/>
                    <a:pt x="24598" y="10537"/>
                  </a:cubicBezTo>
                  <a:cubicBezTo>
                    <a:pt x="24825" y="14192"/>
                    <a:pt x="24896" y="17848"/>
                    <a:pt x="24789" y="21503"/>
                  </a:cubicBezTo>
                  <a:cubicBezTo>
                    <a:pt x="24670" y="25646"/>
                    <a:pt x="24348" y="29790"/>
                    <a:pt x="23813" y="33897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636100" y="2045025"/>
              <a:ext cx="303050" cy="859350"/>
            </a:xfrm>
            <a:custGeom>
              <a:avLst/>
              <a:gdLst/>
              <a:ahLst/>
              <a:cxnLst/>
              <a:rect l="l" t="t" r="r" b="b"/>
              <a:pathLst>
                <a:path w="12122" h="34374" extrusionOk="0">
                  <a:moveTo>
                    <a:pt x="5859" y="0"/>
                  </a:moveTo>
                  <a:lnTo>
                    <a:pt x="1" y="34374"/>
                  </a:lnTo>
                  <a:lnTo>
                    <a:pt x="1" y="34374"/>
                  </a:lnTo>
                  <a:lnTo>
                    <a:pt x="12121" y="23706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636100" y="2045025"/>
              <a:ext cx="303050" cy="859350"/>
            </a:xfrm>
            <a:custGeom>
              <a:avLst/>
              <a:gdLst/>
              <a:ahLst/>
              <a:cxnLst/>
              <a:rect l="l" t="t" r="r" b="b"/>
              <a:pathLst>
                <a:path w="12122" h="34374" extrusionOk="0">
                  <a:moveTo>
                    <a:pt x="5859" y="0"/>
                  </a:moveTo>
                  <a:lnTo>
                    <a:pt x="1" y="34374"/>
                  </a:lnTo>
                  <a:lnTo>
                    <a:pt x="1" y="34374"/>
                  </a:lnTo>
                  <a:lnTo>
                    <a:pt x="12121" y="23706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550375" y="1540175"/>
              <a:ext cx="116725" cy="143000"/>
            </a:xfrm>
            <a:custGeom>
              <a:avLst/>
              <a:gdLst/>
              <a:ahLst/>
              <a:cxnLst/>
              <a:rect l="l" t="t" r="r" b="b"/>
              <a:pathLst>
                <a:path w="4669" h="5720" extrusionOk="0">
                  <a:moveTo>
                    <a:pt x="3297" y="1"/>
                  </a:moveTo>
                  <a:cubicBezTo>
                    <a:pt x="1954" y="1"/>
                    <a:pt x="682" y="2978"/>
                    <a:pt x="334" y="3859"/>
                  </a:cubicBezTo>
                  <a:cubicBezTo>
                    <a:pt x="144" y="4359"/>
                    <a:pt x="1" y="4978"/>
                    <a:pt x="346" y="5395"/>
                  </a:cubicBezTo>
                  <a:cubicBezTo>
                    <a:pt x="551" y="5629"/>
                    <a:pt x="858" y="5719"/>
                    <a:pt x="1177" y="5719"/>
                  </a:cubicBezTo>
                  <a:cubicBezTo>
                    <a:pt x="1395" y="5719"/>
                    <a:pt x="1620" y="5677"/>
                    <a:pt x="1823" y="5609"/>
                  </a:cubicBezTo>
                  <a:cubicBezTo>
                    <a:pt x="3489" y="5074"/>
                    <a:pt x="4668" y="3300"/>
                    <a:pt x="4513" y="1561"/>
                  </a:cubicBezTo>
                  <a:cubicBezTo>
                    <a:pt x="4454" y="966"/>
                    <a:pt x="4216" y="323"/>
                    <a:pt x="3680" y="85"/>
                  </a:cubicBezTo>
                  <a:cubicBezTo>
                    <a:pt x="3552" y="27"/>
                    <a:pt x="3424" y="1"/>
                    <a:pt x="3297" y="1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164625" y="1540175"/>
              <a:ext cx="116700" cy="143000"/>
            </a:xfrm>
            <a:custGeom>
              <a:avLst/>
              <a:gdLst/>
              <a:ahLst/>
              <a:cxnLst/>
              <a:rect l="l" t="t" r="r" b="b"/>
              <a:pathLst>
                <a:path w="4668" h="5720" extrusionOk="0">
                  <a:moveTo>
                    <a:pt x="1371" y="1"/>
                  </a:moveTo>
                  <a:cubicBezTo>
                    <a:pt x="1244" y="1"/>
                    <a:pt x="1116" y="27"/>
                    <a:pt x="989" y="85"/>
                  </a:cubicBezTo>
                  <a:cubicBezTo>
                    <a:pt x="453" y="323"/>
                    <a:pt x="203" y="966"/>
                    <a:pt x="155" y="1561"/>
                  </a:cubicBezTo>
                  <a:cubicBezTo>
                    <a:pt x="0" y="3300"/>
                    <a:pt x="1179" y="5074"/>
                    <a:pt x="2846" y="5609"/>
                  </a:cubicBezTo>
                  <a:cubicBezTo>
                    <a:pt x="3049" y="5677"/>
                    <a:pt x="3273" y="5719"/>
                    <a:pt x="3491" y="5719"/>
                  </a:cubicBezTo>
                  <a:cubicBezTo>
                    <a:pt x="3811" y="5719"/>
                    <a:pt x="4117" y="5629"/>
                    <a:pt x="4322" y="5395"/>
                  </a:cubicBezTo>
                  <a:cubicBezTo>
                    <a:pt x="4668" y="4978"/>
                    <a:pt x="4525" y="4359"/>
                    <a:pt x="4322" y="3859"/>
                  </a:cubicBezTo>
                  <a:cubicBezTo>
                    <a:pt x="3985" y="2978"/>
                    <a:pt x="2714" y="1"/>
                    <a:pt x="1371" y="1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324175" y="1714925"/>
              <a:ext cx="167300" cy="228625"/>
            </a:xfrm>
            <a:custGeom>
              <a:avLst/>
              <a:gdLst/>
              <a:ahLst/>
              <a:cxnLst/>
              <a:rect l="l" t="t" r="r" b="b"/>
              <a:pathLst>
                <a:path w="6692" h="9145" extrusionOk="0">
                  <a:moveTo>
                    <a:pt x="6691" y="0"/>
                  </a:moveTo>
                  <a:lnTo>
                    <a:pt x="393" y="1882"/>
                  </a:lnTo>
                  <a:lnTo>
                    <a:pt x="83" y="6680"/>
                  </a:lnTo>
                  <a:cubicBezTo>
                    <a:pt x="0" y="8013"/>
                    <a:pt x="1060" y="9144"/>
                    <a:pt x="2405" y="9144"/>
                  </a:cubicBezTo>
                  <a:lnTo>
                    <a:pt x="3536" y="9144"/>
                  </a:lnTo>
                  <a:cubicBezTo>
                    <a:pt x="4715" y="9144"/>
                    <a:pt x="5703" y="8263"/>
                    <a:pt x="5846" y="7097"/>
                  </a:cubicBezTo>
                  <a:lnTo>
                    <a:pt x="6691" y="0"/>
                  </a:ln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326850" y="1714925"/>
              <a:ext cx="164625" cy="164275"/>
            </a:xfrm>
            <a:custGeom>
              <a:avLst/>
              <a:gdLst/>
              <a:ahLst/>
              <a:cxnLst/>
              <a:rect l="l" t="t" r="r" b="b"/>
              <a:pathLst>
                <a:path w="6585" h="6571" extrusionOk="0">
                  <a:moveTo>
                    <a:pt x="6584" y="0"/>
                  </a:moveTo>
                  <a:lnTo>
                    <a:pt x="286" y="1882"/>
                  </a:lnTo>
                  <a:lnTo>
                    <a:pt x="0" y="6442"/>
                  </a:lnTo>
                  <a:cubicBezTo>
                    <a:pt x="545" y="6530"/>
                    <a:pt x="1087" y="6570"/>
                    <a:pt x="1628" y="6570"/>
                  </a:cubicBezTo>
                  <a:cubicBezTo>
                    <a:pt x="3062" y="6570"/>
                    <a:pt x="4481" y="6284"/>
                    <a:pt x="5882" y="5835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D1A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226225" y="1363250"/>
              <a:ext cx="373000" cy="460850"/>
            </a:xfrm>
            <a:custGeom>
              <a:avLst/>
              <a:gdLst/>
              <a:ahLst/>
              <a:cxnLst/>
              <a:rect l="l" t="t" r="r" b="b"/>
              <a:pathLst>
                <a:path w="14920" h="18434" extrusionOk="0">
                  <a:moveTo>
                    <a:pt x="4680" y="1"/>
                  </a:moveTo>
                  <a:cubicBezTo>
                    <a:pt x="3598" y="1"/>
                    <a:pt x="2568" y="359"/>
                    <a:pt x="1823" y="1435"/>
                  </a:cubicBezTo>
                  <a:cubicBezTo>
                    <a:pt x="1" y="4066"/>
                    <a:pt x="239" y="9091"/>
                    <a:pt x="477" y="12127"/>
                  </a:cubicBezTo>
                  <a:cubicBezTo>
                    <a:pt x="477" y="12162"/>
                    <a:pt x="477" y="12198"/>
                    <a:pt x="489" y="12234"/>
                  </a:cubicBezTo>
                  <a:cubicBezTo>
                    <a:pt x="644" y="13889"/>
                    <a:pt x="1406" y="15472"/>
                    <a:pt x="2597" y="16627"/>
                  </a:cubicBezTo>
                  <a:cubicBezTo>
                    <a:pt x="3894" y="17890"/>
                    <a:pt x="5365" y="18433"/>
                    <a:pt x="6909" y="18433"/>
                  </a:cubicBezTo>
                  <a:cubicBezTo>
                    <a:pt x="7987" y="18433"/>
                    <a:pt x="9101" y="18169"/>
                    <a:pt x="10217" y="17699"/>
                  </a:cubicBezTo>
                  <a:cubicBezTo>
                    <a:pt x="12467" y="16758"/>
                    <a:pt x="13562" y="15568"/>
                    <a:pt x="13884" y="13139"/>
                  </a:cubicBezTo>
                  <a:cubicBezTo>
                    <a:pt x="14217" y="10615"/>
                    <a:pt x="14919" y="8114"/>
                    <a:pt x="13979" y="5662"/>
                  </a:cubicBezTo>
                  <a:cubicBezTo>
                    <a:pt x="13467" y="4281"/>
                    <a:pt x="12538" y="3233"/>
                    <a:pt x="11502" y="2495"/>
                  </a:cubicBezTo>
                  <a:cubicBezTo>
                    <a:pt x="10478" y="1745"/>
                    <a:pt x="9335" y="1292"/>
                    <a:pt x="8204" y="852"/>
                  </a:cubicBezTo>
                  <a:cubicBezTo>
                    <a:pt x="7183" y="454"/>
                    <a:pt x="5898" y="1"/>
                    <a:pt x="4680" y="1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206600" y="1548225"/>
              <a:ext cx="389650" cy="299500"/>
            </a:xfrm>
            <a:custGeom>
              <a:avLst/>
              <a:gdLst/>
              <a:ahLst/>
              <a:cxnLst/>
              <a:rect l="l" t="t" r="r" b="b"/>
              <a:pathLst>
                <a:path w="15586" h="11980" extrusionOk="0">
                  <a:moveTo>
                    <a:pt x="1536" y="1"/>
                  </a:moveTo>
                  <a:cubicBezTo>
                    <a:pt x="1119" y="727"/>
                    <a:pt x="1119" y="1680"/>
                    <a:pt x="1536" y="2418"/>
                  </a:cubicBezTo>
                  <a:cubicBezTo>
                    <a:pt x="929" y="3097"/>
                    <a:pt x="786" y="4132"/>
                    <a:pt x="1167" y="4966"/>
                  </a:cubicBezTo>
                  <a:cubicBezTo>
                    <a:pt x="0" y="5680"/>
                    <a:pt x="548" y="8240"/>
                    <a:pt x="1143" y="9181"/>
                  </a:cubicBezTo>
                  <a:cubicBezTo>
                    <a:pt x="1691" y="10038"/>
                    <a:pt x="2560" y="10645"/>
                    <a:pt x="3477" y="11086"/>
                  </a:cubicBezTo>
                  <a:cubicBezTo>
                    <a:pt x="4705" y="11678"/>
                    <a:pt x="6070" y="11980"/>
                    <a:pt x="7436" y="11980"/>
                  </a:cubicBezTo>
                  <a:cubicBezTo>
                    <a:pt x="8348" y="11980"/>
                    <a:pt x="9260" y="11845"/>
                    <a:pt x="10132" y="11574"/>
                  </a:cubicBezTo>
                  <a:cubicBezTo>
                    <a:pt x="11823" y="11050"/>
                    <a:pt x="14597" y="9514"/>
                    <a:pt x="15109" y="7645"/>
                  </a:cubicBezTo>
                  <a:cubicBezTo>
                    <a:pt x="15585" y="5930"/>
                    <a:pt x="14561" y="3930"/>
                    <a:pt x="14812" y="2180"/>
                  </a:cubicBezTo>
                  <a:cubicBezTo>
                    <a:pt x="14847" y="1894"/>
                    <a:pt x="14895" y="1573"/>
                    <a:pt x="14776" y="1299"/>
                  </a:cubicBezTo>
                  <a:cubicBezTo>
                    <a:pt x="14688" y="1074"/>
                    <a:pt x="14456" y="890"/>
                    <a:pt x="14224" y="890"/>
                  </a:cubicBezTo>
                  <a:cubicBezTo>
                    <a:pt x="14173" y="890"/>
                    <a:pt x="14123" y="898"/>
                    <a:pt x="14073" y="918"/>
                  </a:cubicBezTo>
                  <a:cubicBezTo>
                    <a:pt x="13228" y="1275"/>
                    <a:pt x="13371" y="3966"/>
                    <a:pt x="12395" y="4561"/>
                  </a:cubicBezTo>
                  <a:cubicBezTo>
                    <a:pt x="11216" y="5275"/>
                    <a:pt x="8787" y="5347"/>
                    <a:pt x="7442" y="5359"/>
                  </a:cubicBezTo>
                  <a:cubicBezTo>
                    <a:pt x="7408" y="5359"/>
                    <a:pt x="7375" y="5359"/>
                    <a:pt x="7340" y="5359"/>
                  </a:cubicBezTo>
                  <a:cubicBezTo>
                    <a:pt x="5937" y="5359"/>
                    <a:pt x="3445" y="5113"/>
                    <a:pt x="2643" y="3835"/>
                  </a:cubicBezTo>
                  <a:cubicBezTo>
                    <a:pt x="2000" y="2799"/>
                    <a:pt x="2322" y="989"/>
                    <a:pt x="153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188600" y="1198500"/>
              <a:ext cx="420150" cy="271800"/>
            </a:xfrm>
            <a:custGeom>
              <a:avLst/>
              <a:gdLst/>
              <a:ahLst/>
              <a:cxnLst/>
              <a:rect l="l" t="t" r="r" b="b"/>
              <a:pathLst>
                <a:path w="16806" h="10872" extrusionOk="0">
                  <a:moveTo>
                    <a:pt x="8293" y="0"/>
                  </a:moveTo>
                  <a:cubicBezTo>
                    <a:pt x="7292" y="286"/>
                    <a:pt x="6638" y="1453"/>
                    <a:pt x="6911" y="2453"/>
                  </a:cubicBezTo>
                  <a:cubicBezTo>
                    <a:pt x="5245" y="2477"/>
                    <a:pt x="3566" y="2512"/>
                    <a:pt x="1899" y="2536"/>
                  </a:cubicBezTo>
                  <a:cubicBezTo>
                    <a:pt x="1292" y="3012"/>
                    <a:pt x="1077" y="3929"/>
                    <a:pt x="1411" y="4632"/>
                  </a:cubicBezTo>
                  <a:cubicBezTo>
                    <a:pt x="1359" y="4623"/>
                    <a:pt x="1309" y="4619"/>
                    <a:pt x="1258" y="4619"/>
                  </a:cubicBezTo>
                  <a:cubicBezTo>
                    <a:pt x="555" y="4619"/>
                    <a:pt x="1" y="5446"/>
                    <a:pt x="101" y="6179"/>
                  </a:cubicBezTo>
                  <a:cubicBezTo>
                    <a:pt x="196" y="6953"/>
                    <a:pt x="792" y="7584"/>
                    <a:pt x="1399" y="8084"/>
                  </a:cubicBezTo>
                  <a:cubicBezTo>
                    <a:pt x="3953" y="10216"/>
                    <a:pt x="6713" y="10871"/>
                    <a:pt x="9675" y="10871"/>
                  </a:cubicBezTo>
                  <a:cubicBezTo>
                    <a:pt x="10801" y="10871"/>
                    <a:pt x="11955" y="10777"/>
                    <a:pt x="13138" y="10632"/>
                  </a:cubicBezTo>
                  <a:cubicBezTo>
                    <a:pt x="13210" y="10632"/>
                    <a:pt x="13269" y="10621"/>
                    <a:pt x="13341" y="10609"/>
                  </a:cubicBezTo>
                  <a:cubicBezTo>
                    <a:pt x="14924" y="10382"/>
                    <a:pt x="15972" y="9799"/>
                    <a:pt x="16413" y="8025"/>
                  </a:cubicBezTo>
                  <a:cubicBezTo>
                    <a:pt x="16805" y="6406"/>
                    <a:pt x="16163" y="4715"/>
                    <a:pt x="14639" y="3953"/>
                  </a:cubicBezTo>
                  <a:cubicBezTo>
                    <a:pt x="13436" y="3358"/>
                    <a:pt x="12031" y="3286"/>
                    <a:pt x="10769" y="2834"/>
                  </a:cubicBezTo>
                  <a:cubicBezTo>
                    <a:pt x="9495" y="2393"/>
                    <a:pt x="8233" y="1346"/>
                    <a:pt x="829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188725" y="1317275"/>
              <a:ext cx="449200" cy="323850"/>
            </a:xfrm>
            <a:custGeom>
              <a:avLst/>
              <a:gdLst/>
              <a:ahLst/>
              <a:cxnLst/>
              <a:rect l="l" t="t" r="r" b="b"/>
              <a:pathLst>
                <a:path w="17968" h="12954" extrusionOk="0">
                  <a:moveTo>
                    <a:pt x="3730" y="0"/>
                  </a:moveTo>
                  <a:cubicBezTo>
                    <a:pt x="2888" y="0"/>
                    <a:pt x="2110" y="215"/>
                    <a:pt x="1691" y="726"/>
                  </a:cubicBezTo>
                  <a:cubicBezTo>
                    <a:pt x="548" y="2107"/>
                    <a:pt x="72" y="4357"/>
                    <a:pt x="36" y="6120"/>
                  </a:cubicBezTo>
                  <a:cubicBezTo>
                    <a:pt x="1" y="7322"/>
                    <a:pt x="275" y="8560"/>
                    <a:pt x="941" y="9584"/>
                  </a:cubicBezTo>
                  <a:cubicBezTo>
                    <a:pt x="1489" y="10430"/>
                    <a:pt x="2989" y="11811"/>
                    <a:pt x="2537" y="12954"/>
                  </a:cubicBezTo>
                  <a:cubicBezTo>
                    <a:pt x="3477" y="10584"/>
                    <a:pt x="2858" y="7810"/>
                    <a:pt x="3858" y="5465"/>
                  </a:cubicBezTo>
                  <a:cubicBezTo>
                    <a:pt x="4466" y="4012"/>
                    <a:pt x="5716" y="2833"/>
                    <a:pt x="7204" y="2345"/>
                  </a:cubicBezTo>
                  <a:cubicBezTo>
                    <a:pt x="7735" y="2168"/>
                    <a:pt x="8294" y="2081"/>
                    <a:pt x="8851" y="2081"/>
                  </a:cubicBezTo>
                  <a:cubicBezTo>
                    <a:pt x="9868" y="2081"/>
                    <a:pt x="10883" y="2372"/>
                    <a:pt x="11728" y="2941"/>
                  </a:cubicBezTo>
                  <a:cubicBezTo>
                    <a:pt x="13193" y="3929"/>
                    <a:pt x="14026" y="5643"/>
                    <a:pt x="14348" y="7382"/>
                  </a:cubicBezTo>
                  <a:cubicBezTo>
                    <a:pt x="14467" y="8072"/>
                    <a:pt x="14514" y="8763"/>
                    <a:pt x="14526" y="9465"/>
                  </a:cubicBezTo>
                  <a:cubicBezTo>
                    <a:pt x="14526" y="9953"/>
                    <a:pt x="14241" y="11168"/>
                    <a:pt x="14443" y="11561"/>
                  </a:cubicBezTo>
                  <a:cubicBezTo>
                    <a:pt x="14605" y="11878"/>
                    <a:pt x="14776" y="12005"/>
                    <a:pt x="14949" y="12005"/>
                  </a:cubicBezTo>
                  <a:cubicBezTo>
                    <a:pt x="15488" y="12005"/>
                    <a:pt x="16039" y="10771"/>
                    <a:pt x="16336" y="10275"/>
                  </a:cubicBezTo>
                  <a:cubicBezTo>
                    <a:pt x="16562" y="9906"/>
                    <a:pt x="16789" y="9537"/>
                    <a:pt x="16979" y="9144"/>
                  </a:cubicBezTo>
                  <a:cubicBezTo>
                    <a:pt x="17848" y="7370"/>
                    <a:pt x="17967" y="5238"/>
                    <a:pt x="17301" y="3381"/>
                  </a:cubicBezTo>
                  <a:cubicBezTo>
                    <a:pt x="16860" y="2155"/>
                    <a:pt x="15943" y="964"/>
                    <a:pt x="14657" y="797"/>
                  </a:cubicBezTo>
                  <a:lnTo>
                    <a:pt x="6906" y="1095"/>
                  </a:lnTo>
                  <a:cubicBezTo>
                    <a:pt x="6301" y="448"/>
                    <a:pt x="4948" y="0"/>
                    <a:pt x="3730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486100" y="1898275"/>
              <a:ext cx="296475" cy="1392475"/>
            </a:xfrm>
            <a:custGeom>
              <a:avLst/>
              <a:gdLst/>
              <a:ahLst/>
              <a:cxnLst/>
              <a:rect l="l" t="t" r="r" b="b"/>
              <a:pathLst>
                <a:path w="11859" h="55699" extrusionOk="0">
                  <a:moveTo>
                    <a:pt x="2262" y="1"/>
                  </a:moveTo>
                  <a:cubicBezTo>
                    <a:pt x="2262" y="1"/>
                    <a:pt x="0" y="49828"/>
                    <a:pt x="536" y="51698"/>
                  </a:cubicBezTo>
                  <a:cubicBezTo>
                    <a:pt x="1072" y="53555"/>
                    <a:pt x="6799" y="55698"/>
                    <a:pt x="6799" y="55698"/>
                  </a:cubicBezTo>
                  <a:lnTo>
                    <a:pt x="11859" y="5870"/>
                  </a:lnTo>
                  <a:lnTo>
                    <a:pt x="2262" y="1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4865150" y="1914950"/>
              <a:ext cx="400100" cy="1262450"/>
            </a:xfrm>
            <a:custGeom>
              <a:avLst/>
              <a:gdLst/>
              <a:ahLst/>
              <a:cxnLst/>
              <a:rect l="l" t="t" r="r" b="b"/>
              <a:pathLst>
                <a:path w="16004" h="50498" extrusionOk="0">
                  <a:moveTo>
                    <a:pt x="16004" y="0"/>
                  </a:moveTo>
                  <a:lnTo>
                    <a:pt x="8705" y="417"/>
                  </a:lnTo>
                  <a:cubicBezTo>
                    <a:pt x="8705" y="417"/>
                    <a:pt x="0" y="50497"/>
                    <a:pt x="2695" y="50497"/>
                  </a:cubicBezTo>
                  <a:cubicBezTo>
                    <a:pt x="2706" y="50497"/>
                    <a:pt x="2717" y="50496"/>
                    <a:pt x="2728" y="50495"/>
                  </a:cubicBezTo>
                  <a:cubicBezTo>
                    <a:pt x="5526" y="50102"/>
                    <a:pt x="6991" y="45828"/>
                    <a:pt x="6991" y="45828"/>
                  </a:cubicBezTo>
                  <a:lnTo>
                    <a:pt x="16004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138125" y="2717675"/>
              <a:ext cx="325975" cy="132525"/>
            </a:xfrm>
            <a:custGeom>
              <a:avLst/>
              <a:gdLst/>
              <a:ahLst/>
              <a:cxnLst/>
              <a:rect l="l" t="t" r="r" b="b"/>
              <a:pathLst>
                <a:path w="13039" h="5301" extrusionOk="0">
                  <a:moveTo>
                    <a:pt x="2559" y="0"/>
                  </a:moveTo>
                  <a:cubicBezTo>
                    <a:pt x="2410" y="0"/>
                    <a:pt x="2238" y="16"/>
                    <a:pt x="2037" y="50"/>
                  </a:cubicBezTo>
                  <a:cubicBezTo>
                    <a:pt x="1108" y="217"/>
                    <a:pt x="489" y="1074"/>
                    <a:pt x="298" y="1550"/>
                  </a:cubicBezTo>
                  <a:cubicBezTo>
                    <a:pt x="1" y="2348"/>
                    <a:pt x="358" y="3205"/>
                    <a:pt x="1263" y="3836"/>
                  </a:cubicBezTo>
                  <a:cubicBezTo>
                    <a:pt x="2703" y="4848"/>
                    <a:pt x="5180" y="5134"/>
                    <a:pt x="7466" y="5241"/>
                  </a:cubicBezTo>
                  <a:cubicBezTo>
                    <a:pt x="8430" y="5277"/>
                    <a:pt x="9407" y="5301"/>
                    <a:pt x="10371" y="5301"/>
                  </a:cubicBezTo>
                  <a:cubicBezTo>
                    <a:pt x="11228" y="5289"/>
                    <a:pt x="12252" y="5217"/>
                    <a:pt x="12633" y="4777"/>
                  </a:cubicBezTo>
                  <a:cubicBezTo>
                    <a:pt x="13038" y="4324"/>
                    <a:pt x="12407" y="3765"/>
                    <a:pt x="11597" y="3551"/>
                  </a:cubicBezTo>
                  <a:cubicBezTo>
                    <a:pt x="10788" y="3324"/>
                    <a:pt x="9859" y="3324"/>
                    <a:pt x="8978" y="3229"/>
                  </a:cubicBezTo>
                  <a:cubicBezTo>
                    <a:pt x="6656" y="2991"/>
                    <a:pt x="4989" y="2074"/>
                    <a:pt x="3930" y="931"/>
                  </a:cubicBezTo>
                  <a:cubicBezTo>
                    <a:pt x="3506" y="487"/>
                    <a:pt x="3390" y="0"/>
                    <a:pt x="2559" y="0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5244400" y="1495550"/>
              <a:ext cx="144975" cy="144975"/>
            </a:xfrm>
            <a:custGeom>
              <a:avLst/>
              <a:gdLst/>
              <a:ahLst/>
              <a:cxnLst/>
              <a:rect l="l" t="t" r="r" b="b"/>
              <a:pathLst>
                <a:path w="5799" h="5799" fill="none" extrusionOk="0">
                  <a:moveTo>
                    <a:pt x="5799" y="2906"/>
                  </a:moveTo>
                  <a:cubicBezTo>
                    <a:pt x="5799" y="4501"/>
                    <a:pt x="4501" y="5799"/>
                    <a:pt x="2905" y="5799"/>
                  </a:cubicBezTo>
                  <a:cubicBezTo>
                    <a:pt x="1298" y="5799"/>
                    <a:pt x="0" y="4501"/>
                    <a:pt x="0" y="2906"/>
                  </a:cubicBezTo>
                  <a:cubicBezTo>
                    <a:pt x="0" y="1298"/>
                    <a:pt x="1298" y="1"/>
                    <a:pt x="2905" y="1"/>
                  </a:cubicBezTo>
                  <a:cubicBezTo>
                    <a:pt x="4501" y="1"/>
                    <a:pt x="5799" y="1298"/>
                    <a:pt x="5799" y="2906"/>
                  </a:cubicBezTo>
                  <a:close/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5423875" y="1504475"/>
              <a:ext cx="145000" cy="145000"/>
            </a:xfrm>
            <a:custGeom>
              <a:avLst/>
              <a:gdLst/>
              <a:ahLst/>
              <a:cxnLst/>
              <a:rect l="l" t="t" r="r" b="b"/>
              <a:pathLst>
                <a:path w="5800" h="5800" fill="none" extrusionOk="0">
                  <a:moveTo>
                    <a:pt x="5799" y="2906"/>
                  </a:moveTo>
                  <a:cubicBezTo>
                    <a:pt x="5799" y="4501"/>
                    <a:pt x="4501" y="5799"/>
                    <a:pt x="2906" y="5799"/>
                  </a:cubicBezTo>
                  <a:cubicBezTo>
                    <a:pt x="1298" y="5799"/>
                    <a:pt x="1" y="4501"/>
                    <a:pt x="1" y="2906"/>
                  </a:cubicBezTo>
                  <a:cubicBezTo>
                    <a:pt x="1" y="1299"/>
                    <a:pt x="1298" y="1"/>
                    <a:pt x="2906" y="1"/>
                  </a:cubicBezTo>
                  <a:cubicBezTo>
                    <a:pt x="4501" y="1"/>
                    <a:pt x="5799" y="1299"/>
                    <a:pt x="5799" y="2906"/>
                  </a:cubicBezTo>
                  <a:close/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378625" y="1572650"/>
              <a:ext cx="56600" cy="13125"/>
            </a:xfrm>
            <a:custGeom>
              <a:avLst/>
              <a:gdLst/>
              <a:ahLst/>
              <a:cxnLst/>
              <a:rect l="l" t="t" r="r" b="b"/>
              <a:pathLst>
                <a:path w="2264" h="525" fill="none" extrusionOk="0">
                  <a:moveTo>
                    <a:pt x="1" y="524"/>
                  </a:moveTo>
                  <a:cubicBezTo>
                    <a:pt x="656" y="84"/>
                    <a:pt x="1537" y="0"/>
                    <a:pt x="2263" y="310"/>
                  </a:cubicBezTo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2741400" y="4557525"/>
              <a:ext cx="413775" cy="231250"/>
            </a:xfrm>
            <a:custGeom>
              <a:avLst/>
              <a:gdLst/>
              <a:ahLst/>
              <a:cxnLst/>
              <a:rect l="l" t="t" r="r" b="b"/>
              <a:pathLst>
                <a:path w="16551" h="9250" extrusionOk="0">
                  <a:moveTo>
                    <a:pt x="1691" y="1"/>
                  </a:moveTo>
                  <a:cubicBezTo>
                    <a:pt x="1846" y="1263"/>
                    <a:pt x="1394" y="1513"/>
                    <a:pt x="870" y="2930"/>
                  </a:cubicBezTo>
                  <a:cubicBezTo>
                    <a:pt x="1" y="5287"/>
                    <a:pt x="2239" y="6002"/>
                    <a:pt x="2239" y="6002"/>
                  </a:cubicBezTo>
                  <a:cubicBezTo>
                    <a:pt x="2239" y="6002"/>
                    <a:pt x="12222" y="9249"/>
                    <a:pt x="15222" y="9249"/>
                  </a:cubicBezTo>
                  <a:cubicBezTo>
                    <a:pt x="15687" y="9249"/>
                    <a:pt x="15985" y="9171"/>
                    <a:pt x="16050" y="8990"/>
                  </a:cubicBezTo>
                  <a:cubicBezTo>
                    <a:pt x="16550" y="7657"/>
                    <a:pt x="11704" y="3954"/>
                    <a:pt x="11704" y="3954"/>
                  </a:cubicBezTo>
                  <a:lnTo>
                    <a:pt x="7502" y="525"/>
                  </a:lnTo>
                  <a:cubicBezTo>
                    <a:pt x="6590" y="584"/>
                    <a:pt x="5896" y="630"/>
                    <a:pt x="5270" y="630"/>
                  </a:cubicBezTo>
                  <a:cubicBezTo>
                    <a:pt x="4147" y="630"/>
                    <a:pt x="3243" y="483"/>
                    <a:pt x="1691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110975" y="4566475"/>
              <a:ext cx="417325" cy="200000"/>
            </a:xfrm>
            <a:custGeom>
              <a:avLst/>
              <a:gdLst/>
              <a:ahLst/>
              <a:cxnLst/>
              <a:rect l="l" t="t" r="r" b="b"/>
              <a:pathLst>
                <a:path w="16693" h="8000" extrusionOk="0">
                  <a:moveTo>
                    <a:pt x="9668" y="0"/>
                  </a:moveTo>
                  <a:lnTo>
                    <a:pt x="5167" y="3036"/>
                  </a:lnTo>
                  <a:cubicBezTo>
                    <a:pt x="5167" y="3036"/>
                    <a:pt x="0" y="6275"/>
                    <a:pt x="369" y="7644"/>
                  </a:cubicBezTo>
                  <a:cubicBezTo>
                    <a:pt x="437" y="7897"/>
                    <a:pt x="949" y="8000"/>
                    <a:pt x="1741" y="8000"/>
                  </a:cubicBezTo>
                  <a:cubicBezTo>
                    <a:pt x="5278" y="8000"/>
                    <a:pt x="14395" y="5941"/>
                    <a:pt x="14395" y="5941"/>
                  </a:cubicBezTo>
                  <a:cubicBezTo>
                    <a:pt x="14395" y="5941"/>
                    <a:pt x="16693" y="5429"/>
                    <a:pt x="16050" y="3012"/>
                  </a:cubicBezTo>
                  <a:cubicBezTo>
                    <a:pt x="15657" y="1548"/>
                    <a:pt x="15228" y="1262"/>
                    <a:pt x="15502" y="12"/>
                  </a:cubicBezTo>
                  <a:lnTo>
                    <a:pt x="15502" y="12"/>
                  </a:lnTo>
                  <a:cubicBezTo>
                    <a:pt x="14364" y="258"/>
                    <a:pt x="13573" y="361"/>
                    <a:pt x="12805" y="361"/>
                  </a:cubicBezTo>
                  <a:cubicBezTo>
                    <a:pt x="11902" y="361"/>
                    <a:pt x="11032" y="219"/>
                    <a:pt x="966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3270050" y="833650"/>
              <a:ext cx="172050" cy="311775"/>
            </a:xfrm>
            <a:custGeom>
              <a:avLst/>
              <a:gdLst/>
              <a:ahLst/>
              <a:cxnLst/>
              <a:rect l="l" t="t" r="r" b="b"/>
              <a:pathLst>
                <a:path w="6882" h="12471" extrusionOk="0">
                  <a:moveTo>
                    <a:pt x="4730" y="0"/>
                  </a:moveTo>
                  <a:cubicBezTo>
                    <a:pt x="4496" y="0"/>
                    <a:pt x="4272" y="203"/>
                    <a:pt x="4096" y="735"/>
                  </a:cubicBezTo>
                  <a:cubicBezTo>
                    <a:pt x="4120" y="660"/>
                    <a:pt x="4071" y="633"/>
                    <a:pt x="3989" y="633"/>
                  </a:cubicBezTo>
                  <a:cubicBezTo>
                    <a:pt x="3785" y="633"/>
                    <a:pt x="3371" y="802"/>
                    <a:pt x="3346" y="819"/>
                  </a:cubicBezTo>
                  <a:cubicBezTo>
                    <a:pt x="3024" y="1021"/>
                    <a:pt x="2905" y="1795"/>
                    <a:pt x="2786" y="2128"/>
                  </a:cubicBezTo>
                  <a:cubicBezTo>
                    <a:pt x="2715" y="2343"/>
                    <a:pt x="2655" y="2569"/>
                    <a:pt x="2596" y="2795"/>
                  </a:cubicBezTo>
                  <a:cubicBezTo>
                    <a:pt x="2417" y="3498"/>
                    <a:pt x="2238" y="5414"/>
                    <a:pt x="1965" y="6105"/>
                  </a:cubicBezTo>
                  <a:cubicBezTo>
                    <a:pt x="1417" y="5426"/>
                    <a:pt x="1143" y="4593"/>
                    <a:pt x="155" y="4414"/>
                  </a:cubicBezTo>
                  <a:lnTo>
                    <a:pt x="155" y="4414"/>
                  </a:lnTo>
                  <a:cubicBezTo>
                    <a:pt x="250" y="6736"/>
                    <a:pt x="0" y="11713"/>
                    <a:pt x="3024" y="12415"/>
                  </a:cubicBezTo>
                  <a:cubicBezTo>
                    <a:pt x="3190" y="12453"/>
                    <a:pt x="3348" y="12471"/>
                    <a:pt x="3499" y="12471"/>
                  </a:cubicBezTo>
                  <a:cubicBezTo>
                    <a:pt x="5396" y="12471"/>
                    <a:pt x="6145" y="9655"/>
                    <a:pt x="6465" y="8177"/>
                  </a:cubicBezTo>
                  <a:cubicBezTo>
                    <a:pt x="6882" y="6331"/>
                    <a:pt x="6644" y="3486"/>
                    <a:pt x="6084" y="1712"/>
                  </a:cubicBezTo>
                  <a:cubicBezTo>
                    <a:pt x="5900" y="1142"/>
                    <a:pt x="5285" y="0"/>
                    <a:pt x="4730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595850" y="1059475"/>
              <a:ext cx="829600" cy="1078450"/>
            </a:xfrm>
            <a:custGeom>
              <a:avLst/>
              <a:gdLst/>
              <a:ahLst/>
              <a:cxnLst/>
              <a:rect l="l" t="t" r="r" b="b"/>
              <a:pathLst>
                <a:path w="33184" h="43138" extrusionOk="0">
                  <a:moveTo>
                    <a:pt x="0" y="32148"/>
                  </a:moveTo>
                  <a:lnTo>
                    <a:pt x="6739" y="30790"/>
                  </a:lnTo>
                  <a:lnTo>
                    <a:pt x="18812" y="20480"/>
                  </a:lnTo>
                  <a:lnTo>
                    <a:pt x="27087" y="1"/>
                  </a:lnTo>
                  <a:cubicBezTo>
                    <a:pt x="27087" y="1"/>
                    <a:pt x="33183" y="680"/>
                    <a:pt x="32909" y="2180"/>
                  </a:cubicBezTo>
                  <a:cubicBezTo>
                    <a:pt x="32647" y="3668"/>
                    <a:pt x="25861" y="27135"/>
                    <a:pt x="25861" y="27135"/>
                  </a:cubicBezTo>
                  <a:lnTo>
                    <a:pt x="8906" y="43137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1460300" y="833650"/>
              <a:ext cx="172050" cy="311775"/>
            </a:xfrm>
            <a:custGeom>
              <a:avLst/>
              <a:gdLst/>
              <a:ahLst/>
              <a:cxnLst/>
              <a:rect l="l" t="t" r="r" b="b"/>
              <a:pathLst>
                <a:path w="6882" h="12471" extrusionOk="0">
                  <a:moveTo>
                    <a:pt x="2152" y="0"/>
                  </a:moveTo>
                  <a:cubicBezTo>
                    <a:pt x="1597" y="0"/>
                    <a:pt x="982" y="1142"/>
                    <a:pt x="798" y="1712"/>
                  </a:cubicBezTo>
                  <a:cubicBezTo>
                    <a:pt x="238" y="3486"/>
                    <a:pt x="0" y="6331"/>
                    <a:pt x="405" y="8177"/>
                  </a:cubicBezTo>
                  <a:cubicBezTo>
                    <a:pt x="736" y="9655"/>
                    <a:pt x="1485" y="12471"/>
                    <a:pt x="3373" y="12471"/>
                  </a:cubicBezTo>
                  <a:cubicBezTo>
                    <a:pt x="3524" y="12471"/>
                    <a:pt x="3681" y="12453"/>
                    <a:pt x="3846" y="12415"/>
                  </a:cubicBezTo>
                  <a:cubicBezTo>
                    <a:pt x="6882" y="11713"/>
                    <a:pt x="6632" y="6736"/>
                    <a:pt x="6727" y="4414"/>
                  </a:cubicBezTo>
                  <a:lnTo>
                    <a:pt x="6727" y="4414"/>
                  </a:lnTo>
                  <a:cubicBezTo>
                    <a:pt x="5739" y="4593"/>
                    <a:pt x="5465" y="5426"/>
                    <a:pt x="4917" y="6105"/>
                  </a:cubicBezTo>
                  <a:cubicBezTo>
                    <a:pt x="4644" y="5414"/>
                    <a:pt x="4465" y="3498"/>
                    <a:pt x="4286" y="2795"/>
                  </a:cubicBezTo>
                  <a:cubicBezTo>
                    <a:pt x="4227" y="2569"/>
                    <a:pt x="4167" y="2343"/>
                    <a:pt x="4096" y="2128"/>
                  </a:cubicBezTo>
                  <a:cubicBezTo>
                    <a:pt x="3977" y="1795"/>
                    <a:pt x="3858" y="1021"/>
                    <a:pt x="3536" y="819"/>
                  </a:cubicBezTo>
                  <a:cubicBezTo>
                    <a:pt x="3511" y="802"/>
                    <a:pt x="3097" y="633"/>
                    <a:pt x="2893" y="633"/>
                  </a:cubicBezTo>
                  <a:cubicBezTo>
                    <a:pt x="2811" y="633"/>
                    <a:pt x="2762" y="660"/>
                    <a:pt x="2786" y="735"/>
                  </a:cubicBezTo>
                  <a:cubicBezTo>
                    <a:pt x="2610" y="203"/>
                    <a:pt x="2386" y="0"/>
                    <a:pt x="2152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476950" y="1059475"/>
              <a:ext cx="829600" cy="1112075"/>
            </a:xfrm>
            <a:custGeom>
              <a:avLst/>
              <a:gdLst/>
              <a:ahLst/>
              <a:cxnLst/>
              <a:rect l="l" t="t" r="r" b="b"/>
              <a:pathLst>
                <a:path w="33184" h="44483" extrusionOk="0">
                  <a:moveTo>
                    <a:pt x="6097" y="1"/>
                  </a:moveTo>
                  <a:cubicBezTo>
                    <a:pt x="6097" y="1"/>
                    <a:pt x="1" y="680"/>
                    <a:pt x="263" y="2180"/>
                  </a:cubicBezTo>
                  <a:cubicBezTo>
                    <a:pt x="537" y="3668"/>
                    <a:pt x="7323" y="27135"/>
                    <a:pt x="7323" y="27135"/>
                  </a:cubicBezTo>
                  <a:lnTo>
                    <a:pt x="26623" y="44483"/>
                  </a:lnTo>
                  <a:lnTo>
                    <a:pt x="33184" y="32148"/>
                  </a:lnTo>
                  <a:lnTo>
                    <a:pt x="26445" y="30790"/>
                  </a:lnTo>
                  <a:lnTo>
                    <a:pt x="14372" y="20480"/>
                  </a:lnTo>
                  <a:lnTo>
                    <a:pt x="609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2577700" y="2819525"/>
              <a:ext cx="386675" cy="1764825"/>
            </a:xfrm>
            <a:custGeom>
              <a:avLst/>
              <a:gdLst/>
              <a:ahLst/>
              <a:cxnLst/>
              <a:rect l="l" t="t" r="r" b="b"/>
              <a:pathLst>
                <a:path w="15467" h="70593" extrusionOk="0">
                  <a:moveTo>
                    <a:pt x="12347" y="0"/>
                  </a:moveTo>
                  <a:lnTo>
                    <a:pt x="0" y="3525"/>
                  </a:lnTo>
                  <a:cubicBezTo>
                    <a:pt x="0" y="3525"/>
                    <a:pt x="5977" y="67128"/>
                    <a:pt x="6787" y="69307"/>
                  </a:cubicBezTo>
                  <a:cubicBezTo>
                    <a:pt x="7166" y="70323"/>
                    <a:pt x="9100" y="70593"/>
                    <a:pt x="11046" y="70593"/>
                  </a:cubicBezTo>
                  <a:cubicBezTo>
                    <a:pt x="13248" y="70593"/>
                    <a:pt x="15466" y="70247"/>
                    <a:pt x="15466" y="70247"/>
                  </a:cubicBezTo>
                  <a:lnTo>
                    <a:pt x="12347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577700" y="2819525"/>
              <a:ext cx="386675" cy="1764825"/>
            </a:xfrm>
            <a:custGeom>
              <a:avLst/>
              <a:gdLst/>
              <a:ahLst/>
              <a:cxnLst/>
              <a:rect l="l" t="t" r="r" b="b"/>
              <a:pathLst>
                <a:path w="15467" h="70593" extrusionOk="0">
                  <a:moveTo>
                    <a:pt x="12347" y="0"/>
                  </a:moveTo>
                  <a:lnTo>
                    <a:pt x="0" y="3525"/>
                  </a:lnTo>
                  <a:cubicBezTo>
                    <a:pt x="0" y="3525"/>
                    <a:pt x="5977" y="67128"/>
                    <a:pt x="6787" y="69307"/>
                  </a:cubicBezTo>
                  <a:cubicBezTo>
                    <a:pt x="7166" y="70323"/>
                    <a:pt x="9100" y="70593"/>
                    <a:pt x="11046" y="70593"/>
                  </a:cubicBezTo>
                  <a:cubicBezTo>
                    <a:pt x="13248" y="70593"/>
                    <a:pt x="15466" y="70247"/>
                    <a:pt x="15466" y="70247"/>
                  </a:cubicBezTo>
                  <a:lnTo>
                    <a:pt x="12347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242225" y="2822800"/>
              <a:ext cx="620350" cy="1776300"/>
            </a:xfrm>
            <a:custGeom>
              <a:avLst/>
              <a:gdLst/>
              <a:ahLst/>
              <a:cxnLst/>
              <a:rect l="l" t="t" r="r" b="b"/>
              <a:pathLst>
                <a:path w="24814" h="71052" extrusionOk="0">
                  <a:moveTo>
                    <a:pt x="24813" y="0"/>
                  </a:moveTo>
                  <a:lnTo>
                    <a:pt x="1" y="3251"/>
                  </a:lnTo>
                  <a:lnTo>
                    <a:pt x="1763" y="70390"/>
                  </a:lnTo>
                  <a:cubicBezTo>
                    <a:pt x="1763" y="70390"/>
                    <a:pt x="5621" y="71051"/>
                    <a:pt x="8432" y="71051"/>
                  </a:cubicBezTo>
                  <a:cubicBezTo>
                    <a:pt x="9838" y="71051"/>
                    <a:pt x="10982" y="70886"/>
                    <a:pt x="11252" y="70390"/>
                  </a:cubicBezTo>
                  <a:cubicBezTo>
                    <a:pt x="12062" y="68902"/>
                    <a:pt x="14241" y="14788"/>
                    <a:pt x="14241" y="14788"/>
                  </a:cubicBezTo>
                  <a:lnTo>
                    <a:pt x="17217" y="10037"/>
                  </a:lnTo>
                  <a:lnTo>
                    <a:pt x="24813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134475" y="1855725"/>
              <a:ext cx="784950" cy="1112350"/>
            </a:xfrm>
            <a:custGeom>
              <a:avLst/>
              <a:gdLst/>
              <a:ahLst/>
              <a:cxnLst/>
              <a:rect l="l" t="t" r="r" b="b"/>
              <a:pathLst>
                <a:path w="31398" h="44494" extrusionOk="0">
                  <a:moveTo>
                    <a:pt x="26040" y="1929"/>
                  </a:moveTo>
                  <a:cubicBezTo>
                    <a:pt x="24706" y="1667"/>
                    <a:pt x="23527" y="726"/>
                    <a:pt x="22111" y="464"/>
                  </a:cubicBezTo>
                  <a:cubicBezTo>
                    <a:pt x="20408" y="143"/>
                    <a:pt x="18658" y="191"/>
                    <a:pt x="16931" y="238"/>
                  </a:cubicBezTo>
                  <a:cubicBezTo>
                    <a:pt x="13729" y="238"/>
                    <a:pt x="10633" y="274"/>
                    <a:pt x="7395" y="72"/>
                  </a:cubicBezTo>
                  <a:cubicBezTo>
                    <a:pt x="6894" y="36"/>
                    <a:pt x="6382" y="0"/>
                    <a:pt x="5894" y="131"/>
                  </a:cubicBezTo>
                  <a:cubicBezTo>
                    <a:pt x="4358" y="560"/>
                    <a:pt x="3882" y="3727"/>
                    <a:pt x="2834" y="4917"/>
                  </a:cubicBezTo>
                  <a:cubicBezTo>
                    <a:pt x="2263" y="5596"/>
                    <a:pt x="286" y="11823"/>
                    <a:pt x="322" y="12633"/>
                  </a:cubicBezTo>
                  <a:cubicBezTo>
                    <a:pt x="632" y="22503"/>
                    <a:pt x="1" y="32599"/>
                    <a:pt x="1477" y="42351"/>
                  </a:cubicBezTo>
                  <a:cubicBezTo>
                    <a:pt x="1549" y="42815"/>
                    <a:pt x="4418" y="43541"/>
                    <a:pt x="4870" y="43672"/>
                  </a:cubicBezTo>
                  <a:cubicBezTo>
                    <a:pt x="6109" y="44017"/>
                    <a:pt x="7395" y="44244"/>
                    <a:pt x="8680" y="44327"/>
                  </a:cubicBezTo>
                  <a:cubicBezTo>
                    <a:pt x="11097" y="44494"/>
                    <a:pt x="13610" y="44363"/>
                    <a:pt x="16027" y="44303"/>
                  </a:cubicBezTo>
                  <a:cubicBezTo>
                    <a:pt x="21206" y="44208"/>
                    <a:pt x="26468" y="43672"/>
                    <a:pt x="31398" y="41993"/>
                  </a:cubicBezTo>
                  <a:cubicBezTo>
                    <a:pt x="31124" y="39088"/>
                    <a:pt x="31278" y="36040"/>
                    <a:pt x="30969" y="33076"/>
                  </a:cubicBezTo>
                  <a:cubicBezTo>
                    <a:pt x="30743" y="30909"/>
                    <a:pt x="30493" y="28730"/>
                    <a:pt x="30171" y="26575"/>
                  </a:cubicBezTo>
                  <a:cubicBezTo>
                    <a:pt x="29088" y="19002"/>
                    <a:pt x="27790" y="11466"/>
                    <a:pt x="26421" y="3953"/>
                  </a:cubicBezTo>
                  <a:cubicBezTo>
                    <a:pt x="26290" y="3286"/>
                    <a:pt x="26147" y="2584"/>
                    <a:pt x="26040" y="1929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190450" y="147047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1401" y="1"/>
                  </a:moveTo>
                  <a:cubicBezTo>
                    <a:pt x="1272" y="1"/>
                    <a:pt x="1142" y="28"/>
                    <a:pt x="1012" y="87"/>
                  </a:cubicBezTo>
                  <a:cubicBezTo>
                    <a:pt x="464" y="337"/>
                    <a:pt x="214" y="980"/>
                    <a:pt x="155" y="1587"/>
                  </a:cubicBezTo>
                  <a:cubicBezTo>
                    <a:pt x="0" y="3361"/>
                    <a:pt x="1203" y="5171"/>
                    <a:pt x="2905" y="5718"/>
                  </a:cubicBezTo>
                  <a:cubicBezTo>
                    <a:pt x="3108" y="5781"/>
                    <a:pt x="3333" y="5822"/>
                    <a:pt x="3553" y="5822"/>
                  </a:cubicBezTo>
                  <a:cubicBezTo>
                    <a:pt x="3877" y="5822"/>
                    <a:pt x="4188" y="5733"/>
                    <a:pt x="4394" y="5492"/>
                  </a:cubicBezTo>
                  <a:cubicBezTo>
                    <a:pt x="4751" y="5076"/>
                    <a:pt x="4608" y="4444"/>
                    <a:pt x="4405" y="3933"/>
                  </a:cubicBezTo>
                  <a:cubicBezTo>
                    <a:pt x="4057" y="3030"/>
                    <a:pt x="2765" y="1"/>
                    <a:pt x="1401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2583350" y="147047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3350" y="1"/>
                  </a:moveTo>
                  <a:cubicBezTo>
                    <a:pt x="1986" y="1"/>
                    <a:pt x="694" y="3030"/>
                    <a:pt x="346" y="3933"/>
                  </a:cubicBezTo>
                  <a:cubicBezTo>
                    <a:pt x="143" y="4444"/>
                    <a:pt x="0" y="5076"/>
                    <a:pt x="346" y="5492"/>
                  </a:cubicBezTo>
                  <a:cubicBezTo>
                    <a:pt x="551" y="5733"/>
                    <a:pt x="862" y="5822"/>
                    <a:pt x="1188" y="5822"/>
                  </a:cubicBezTo>
                  <a:cubicBezTo>
                    <a:pt x="1410" y="5822"/>
                    <a:pt x="1639" y="5781"/>
                    <a:pt x="1846" y="5718"/>
                  </a:cubicBezTo>
                  <a:cubicBezTo>
                    <a:pt x="3548" y="5171"/>
                    <a:pt x="4751" y="3361"/>
                    <a:pt x="4584" y="1587"/>
                  </a:cubicBezTo>
                  <a:cubicBezTo>
                    <a:pt x="4537" y="980"/>
                    <a:pt x="4287" y="337"/>
                    <a:pt x="3739" y="87"/>
                  </a:cubicBezTo>
                  <a:cubicBezTo>
                    <a:pt x="3609" y="28"/>
                    <a:pt x="3479" y="1"/>
                    <a:pt x="3350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2369025" y="1648550"/>
              <a:ext cx="178925" cy="277725"/>
            </a:xfrm>
            <a:custGeom>
              <a:avLst/>
              <a:gdLst/>
              <a:ahLst/>
              <a:cxnLst/>
              <a:rect l="l" t="t" r="r" b="b"/>
              <a:pathLst>
                <a:path w="7157" h="11109" extrusionOk="0">
                  <a:moveTo>
                    <a:pt x="1" y="0"/>
                  </a:moveTo>
                  <a:lnTo>
                    <a:pt x="537" y="8168"/>
                  </a:lnTo>
                  <a:cubicBezTo>
                    <a:pt x="680" y="9359"/>
                    <a:pt x="2001" y="11109"/>
                    <a:pt x="3192" y="11109"/>
                  </a:cubicBezTo>
                  <a:lnTo>
                    <a:pt x="4347" y="11109"/>
                  </a:lnTo>
                  <a:cubicBezTo>
                    <a:pt x="5716" y="11109"/>
                    <a:pt x="7157" y="9525"/>
                    <a:pt x="7073" y="8168"/>
                  </a:cubicBezTo>
                  <a:lnTo>
                    <a:pt x="6418" y="1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364885" y="1648570"/>
              <a:ext cx="172064" cy="166950"/>
            </a:xfrm>
            <a:custGeom>
              <a:avLst/>
              <a:gdLst/>
              <a:ahLst/>
              <a:cxnLst/>
              <a:rect l="l" t="t" r="r" b="b"/>
              <a:pathLst>
                <a:path w="6716" h="6678" extrusionOk="0">
                  <a:moveTo>
                    <a:pt x="1" y="0"/>
                  </a:moveTo>
                  <a:lnTo>
                    <a:pt x="715" y="5930"/>
                  </a:lnTo>
                  <a:cubicBezTo>
                    <a:pt x="2152" y="6388"/>
                    <a:pt x="3602" y="6677"/>
                    <a:pt x="5064" y="6677"/>
                  </a:cubicBezTo>
                  <a:cubicBezTo>
                    <a:pt x="5613" y="6677"/>
                    <a:pt x="6163" y="6637"/>
                    <a:pt x="6716" y="6549"/>
                  </a:cubicBezTo>
                  <a:lnTo>
                    <a:pt x="6418" y="1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2259500" y="1290350"/>
              <a:ext cx="379825" cy="469325"/>
            </a:xfrm>
            <a:custGeom>
              <a:avLst/>
              <a:gdLst/>
              <a:ahLst/>
              <a:cxnLst/>
              <a:rect l="l" t="t" r="r" b="b"/>
              <a:pathLst>
                <a:path w="15193" h="18773" extrusionOk="0">
                  <a:moveTo>
                    <a:pt x="10424" y="1"/>
                  </a:moveTo>
                  <a:cubicBezTo>
                    <a:pt x="9183" y="1"/>
                    <a:pt x="7875" y="464"/>
                    <a:pt x="6835" y="874"/>
                  </a:cubicBezTo>
                  <a:cubicBezTo>
                    <a:pt x="5680" y="1315"/>
                    <a:pt x="4525" y="1779"/>
                    <a:pt x="3477" y="2541"/>
                  </a:cubicBezTo>
                  <a:cubicBezTo>
                    <a:pt x="2429" y="3291"/>
                    <a:pt x="1489" y="4363"/>
                    <a:pt x="965" y="5756"/>
                  </a:cubicBezTo>
                  <a:cubicBezTo>
                    <a:pt x="0" y="8256"/>
                    <a:pt x="715" y="10804"/>
                    <a:pt x="1060" y="13376"/>
                  </a:cubicBezTo>
                  <a:cubicBezTo>
                    <a:pt x="1381" y="15852"/>
                    <a:pt x="2489" y="17055"/>
                    <a:pt x="4787" y="18031"/>
                  </a:cubicBezTo>
                  <a:cubicBezTo>
                    <a:pt x="5925" y="18505"/>
                    <a:pt x="7058" y="18773"/>
                    <a:pt x="8153" y="18773"/>
                  </a:cubicBezTo>
                  <a:cubicBezTo>
                    <a:pt x="9726" y="18773"/>
                    <a:pt x="11223" y="18221"/>
                    <a:pt x="12550" y="16936"/>
                  </a:cubicBezTo>
                  <a:cubicBezTo>
                    <a:pt x="13764" y="15757"/>
                    <a:pt x="14538" y="14138"/>
                    <a:pt x="14693" y="12459"/>
                  </a:cubicBezTo>
                  <a:cubicBezTo>
                    <a:pt x="14693" y="12423"/>
                    <a:pt x="14705" y="12388"/>
                    <a:pt x="14705" y="12340"/>
                  </a:cubicBezTo>
                  <a:cubicBezTo>
                    <a:pt x="14943" y="9256"/>
                    <a:pt x="15193" y="4137"/>
                    <a:pt x="13335" y="1458"/>
                  </a:cubicBezTo>
                  <a:cubicBezTo>
                    <a:pt x="12574" y="366"/>
                    <a:pt x="11526" y="1"/>
                    <a:pt x="10424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2246100" y="1201675"/>
              <a:ext cx="413475" cy="228725"/>
            </a:xfrm>
            <a:custGeom>
              <a:avLst/>
              <a:gdLst/>
              <a:ahLst/>
              <a:cxnLst/>
              <a:rect l="l" t="t" r="r" b="b"/>
              <a:pathLst>
                <a:path w="16539" h="9149" extrusionOk="0">
                  <a:moveTo>
                    <a:pt x="8513" y="1"/>
                  </a:moveTo>
                  <a:cubicBezTo>
                    <a:pt x="7453" y="1"/>
                    <a:pt x="6458" y="73"/>
                    <a:pt x="5656" y="159"/>
                  </a:cubicBezTo>
                  <a:cubicBezTo>
                    <a:pt x="3144" y="421"/>
                    <a:pt x="1" y="1707"/>
                    <a:pt x="453" y="4838"/>
                  </a:cubicBezTo>
                  <a:cubicBezTo>
                    <a:pt x="679" y="6422"/>
                    <a:pt x="2072" y="7696"/>
                    <a:pt x="3632" y="8005"/>
                  </a:cubicBezTo>
                  <a:cubicBezTo>
                    <a:pt x="3863" y="8051"/>
                    <a:pt x="4096" y="8075"/>
                    <a:pt x="4330" y="8075"/>
                  </a:cubicBezTo>
                  <a:cubicBezTo>
                    <a:pt x="4638" y="8075"/>
                    <a:pt x="4947" y="8034"/>
                    <a:pt x="5251" y="7946"/>
                  </a:cubicBezTo>
                  <a:cubicBezTo>
                    <a:pt x="4891" y="7564"/>
                    <a:pt x="5281" y="6831"/>
                    <a:pt x="5780" y="6831"/>
                  </a:cubicBezTo>
                  <a:cubicBezTo>
                    <a:pt x="5825" y="6831"/>
                    <a:pt x="5871" y="6837"/>
                    <a:pt x="5918" y="6850"/>
                  </a:cubicBezTo>
                  <a:cubicBezTo>
                    <a:pt x="6821" y="7901"/>
                    <a:pt x="8210" y="8510"/>
                    <a:pt x="9593" y="8510"/>
                  </a:cubicBezTo>
                  <a:cubicBezTo>
                    <a:pt x="9996" y="8510"/>
                    <a:pt x="10398" y="8458"/>
                    <a:pt x="10788" y="8350"/>
                  </a:cubicBezTo>
                  <a:cubicBezTo>
                    <a:pt x="10428" y="7867"/>
                    <a:pt x="10875" y="7044"/>
                    <a:pt x="11467" y="7044"/>
                  </a:cubicBezTo>
                  <a:cubicBezTo>
                    <a:pt x="11502" y="7044"/>
                    <a:pt x="11538" y="7047"/>
                    <a:pt x="11573" y="7053"/>
                  </a:cubicBezTo>
                  <a:cubicBezTo>
                    <a:pt x="11919" y="7755"/>
                    <a:pt x="12264" y="8446"/>
                    <a:pt x="12597" y="9148"/>
                  </a:cubicBezTo>
                  <a:cubicBezTo>
                    <a:pt x="14717" y="8970"/>
                    <a:pt x="16538" y="6993"/>
                    <a:pt x="16538" y="4874"/>
                  </a:cubicBezTo>
                  <a:cubicBezTo>
                    <a:pt x="16538" y="847"/>
                    <a:pt x="12145" y="1"/>
                    <a:pt x="851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220200" y="1243475"/>
              <a:ext cx="456925" cy="329800"/>
            </a:xfrm>
            <a:custGeom>
              <a:avLst/>
              <a:gdLst/>
              <a:ahLst/>
              <a:cxnLst/>
              <a:rect l="l" t="t" r="r" b="b"/>
              <a:pathLst>
                <a:path w="18277" h="13192" extrusionOk="0">
                  <a:moveTo>
                    <a:pt x="14482" y="1"/>
                  </a:moveTo>
                  <a:cubicBezTo>
                    <a:pt x="13244" y="1"/>
                    <a:pt x="11875" y="458"/>
                    <a:pt x="11264" y="1118"/>
                  </a:cubicBezTo>
                  <a:lnTo>
                    <a:pt x="3370" y="821"/>
                  </a:lnTo>
                  <a:cubicBezTo>
                    <a:pt x="2061" y="987"/>
                    <a:pt x="1132" y="2202"/>
                    <a:pt x="679" y="3440"/>
                  </a:cubicBezTo>
                  <a:cubicBezTo>
                    <a:pt x="1" y="5345"/>
                    <a:pt x="120" y="7512"/>
                    <a:pt x="1013" y="9310"/>
                  </a:cubicBezTo>
                  <a:cubicBezTo>
                    <a:pt x="1203" y="9714"/>
                    <a:pt x="1429" y="10084"/>
                    <a:pt x="1656" y="10465"/>
                  </a:cubicBezTo>
                  <a:cubicBezTo>
                    <a:pt x="1963" y="10970"/>
                    <a:pt x="2523" y="12236"/>
                    <a:pt x="3072" y="12236"/>
                  </a:cubicBezTo>
                  <a:cubicBezTo>
                    <a:pt x="3247" y="12236"/>
                    <a:pt x="3421" y="12108"/>
                    <a:pt x="3585" y="11786"/>
                  </a:cubicBezTo>
                  <a:cubicBezTo>
                    <a:pt x="3799" y="11369"/>
                    <a:pt x="3501" y="10131"/>
                    <a:pt x="3501" y="9643"/>
                  </a:cubicBezTo>
                  <a:cubicBezTo>
                    <a:pt x="3513" y="8929"/>
                    <a:pt x="3561" y="8214"/>
                    <a:pt x="3692" y="7512"/>
                  </a:cubicBezTo>
                  <a:cubicBezTo>
                    <a:pt x="4013" y="5750"/>
                    <a:pt x="4858" y="3999"/>
                    <a:pt x="6347" y="2999"/>
                  </a:cubicBezTo>
                  <a:cubicBezTo>
                    <a:pt x="7206" y="2416"/>
                    <a:pt x="8239" y="2120"/>
                    <a:pt x="9272" y="2120"/>
                  </a:cubicBezTo>
                  <a:cubicBezTo>
                    <a:pt x="9842" y="2120"/>
                    <a:pt x="10413" y="2210"/>
                    <a:pt x="10954" y="2392"/>
                  </a:cubicBezTo>
                  <a:cubicBezTo>
                    <a:pt x="12478" y="2892"/>
                    <a:pt x="13741" y="4095"/>
                    <a:pt x="14360" y="5571"/>
                  </a:cubicBezTo>
                  <a:cubicBezTo>
                    <a:pt x="15382" y="7948"/>
                    <a:pt x="14755" y="10775"/>
                    <a:pt x="15699" y="13177"/>
                  </a:cubicBezTo>
                  <a:lnTo>
                    <a:pt x="15699" y="13177"/>
                  </a:lnTo>
                  <a:cubicBezTo>
                    <a:pt x="15253" y="12025"/>
                    <a:pt x="16779" y="10616"/>
                    <a:pt x="17336" y="9762"/>
                  </a:cubicBezTo>
                  <a:cubicBezTo>
                    <a:pt x="18003" y="8726"/>
                    <a:pt x="18277" y="7464"/>
                    <a:pt x="18253" y="6238"/>
                  </a:cubicBezTo>
                  <a:cubicBezTo>
                    <a:pt x="18217" y="4440"/>
                    <a:pt x="17729" y="2154"/>
                    <a:pt x="16574" y="749"/>
                  </a:cubicBezTo>
                  <a:cubicBezTo>
                    <a:pt x="16140" y="222"/>
                    <a:pt x="15343" y="1"/>
                    <a:pt x="14482" y="1"/>
                  </a:cubicBezTo>
                  <a:close/>
                  <a:moveTo>
                    <a:pt x="15699" y="13177"/>
                  </a:moveTo>
                  <a:cubicBezTo>
                    <a:pt x="15701" y="13182"/>
                    <a:pt x="15703" y="13186"/>
                    <a:pt x="15705" y="13191"/>
                  </a:cubicBezTo>
                  <a:cubicBezTo>
                    <a:pt x="15703" y="13186"/>
                    <a:pt x="15701" y="13182"/>
                    <a:pt x="15699" y="13177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971800" y="1400800"/>
              <a:ext cx="1022450" cy="1087175"/>
            </a:xfrm>
            <a:custGeom>
              <a:avLst/>
              <a:gdLst/>
              <a:ahLst/>
              <a:cxnLst/>
              <a:rect l="l" t="t" r="r" b="b"/>
              <a:pathLst>
                <a:path w="40898" h="43487" extrusionOk="0">
                  <a:moveTo>
                    <a:pt x="19684" y="0"/>
                  </a:moveTo>
                  <a:cubicBezTo>
                    <a:pt x="17849" y="0"/>
                    <a:pt x="16011" y="452"/>
                    <a:pt x="14335" y="1433"/>
                  </a:cubicBezTo>
                  <a:cubicBezTo>
                    <a:pt x="10192" y="3862"/>
                    <a:pt x="7930" y="9101"/>
                    <a:pt x="8989" y="13780"/>
                  </a:cubicBezTo>
                  <a:cubicBezTo>
                    <a:pt x="9311" y="15197"/>
                    <a:pt x="9906" y="16697"/>
                    <a:pt x="9335" y="18030"/>
                  </a:cubicBezTo>
                  <a:cubicBezTo>
                    <a:pt x="8858" y="19150"/>
                    <a:pt x="7691" y="19804"/>
                    <a:pt x="6537" y="20185"/>
                  </a:cubicBezTo>
                  <a:cubicBezTo>
                    <a:pt x="5382" y="20566"/>
                    <a:pt x="4155" y="20769"/>
                    <a:pt x="3096" y="21364"/>
                  </a:cubicBezTo>
                  <a:cubicBezTo>
                    <a:pt x="2036" y="21971"/>
                    <a:pt x="1167" y="23138"/>
                    <a:pt x="1393" y="24329"/>
                  </a:cubicBezTo>
                  <a:cubicBezTo>
                    <a:pt x="1691" y="25853"/>
                    <a:pt x="3608" y="26722"/>
                    <a:pt x="3762" y="28282"/>
                  </a:cubicBezTo>
                  <a:cubicBezTo>
                    <a:pt x="3858" y="29282"/>
                    <a:pt x="3155" y="30187"/>
                    <a:pt x="2417" y="30877"/>
                  </a:cubicBezTo>
                  <a:cubicBezTo>
                    <a:pt x="1667" y="31568"/>
                    <a:pt x="810" y="32211"/>
                    <a:pt x="429" y="33151"/>
                  </a:cubicBezTo>
                  <a:cubicBezTo>
                    <a:pt x="0" y="34211"/>
                    <a:pt x="298" y="35473"/>
                    <a:pt x="941" y="36426"/>
                  </a:cubicBezTo>
                  <a:cubicBezTo>
                    <a:pt x="1595" y="37390"/>
                    <a:pt x="2548" y="38081"/>
                    <a:pt x="3524" y="38700"/>
                  </a:cubicBezTo>
                  <a:cubicBezTo>
                    <a:pt x="8453" y="41863"/>
                    <a:pt x="14315" y="43487"/>
                    <a:pt x="20171" y="43487"/>
                  </a:cubicBezTo>
                  <a:cubicBezTo>
                    <a:pt x="23990" y="43487"/>
                    <a:pt x="27808" y="42796"/>
                    <a:pt x="31361" y="41390"/>
                  </a:cubicBezTo>
                  <a:cubicBezTo>
                    <a:pt x="33671" y="40462"/>
                    <a:pt x="35909" y="39235"/>
                    <a:pt x="37671" y="37473"/>
                  </a:cubicBezTo>
                  <a:cubicBezTo>
                    <a:pt x="39434" y="35699"/>
                    <a:pt x="40684" y="33354"/>
                    <a:pt x="40791" y="30853"/>
                  </a:cubicBezTo>
                  <a:cubicBezTo>
                    <a:pt x="40898" y="28389"/>
                    <a:pt x="39588" y="25031"/>
                    <a:pt x="37005" y="24234"/>
                  </a:cubicBezTo>
                  <a:cubicBezTo>
                    <a:pt x="35659" y="23817"/>
                    <a:pt x="34588" y="23864"/>
                    <a:pt x="33421" y="22841"/>
                  </a:cubicBezTo>
                  <a:cubicBezTo>
                    <a:pt x="32504" y="22055"/>
                    <a:pt x="31825" y="20971"/>
                    <a:pt x="31563" y="19793"/>
                  </a:cubicBezTo>
                  <a:cubicBezTo>
                    <a:pt x="31135" y="17768"/>
                    <a:pt x="31802" y="15709"/>
                    <a:pt x="31980" y="13649"/>
                  </a:cubicBezTo>
                  <a:cubicBezTo>
                    <a:pt x="32254" y="10410"/>
                    <a:pt x="31218" y="7065"/>
                    <a:pt x="29158" y="4553"/>
                  </a:cubicBezTo>
                  <a:cubicBezTo>
                    <a:pt x="26822" y="1712"/>
                    <a:pt x="23258" y="0"/>
                    <a:pt x="19684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207825" y="1846775"/>
              <a:ext cx="564975" cy="449000"/>
            </a:xfrm>
            <a:custGeom>
              <a:avLst/>
              <a:gdLst/>
              <a:ahLst/>
              <a:cxnLst/>
              <a:rect l="l" t="t" r="r" b="b"/>
              <a:pathLst>
                <a:path w="22599" h="17960" extrusionOk="0">
                  <a:moveTo>
                    <a:pt x="11800" y="1"/>
                  </a:moveTo>
                  <a:cubicBezTo>
                    <a:pt x="11800" y="1"/>
                    <a:pt x="5739" y="168"/>
                    <a:pt x="5739" y="168"/>
                  </a:cubicBezTo>
                  <a:cubicBezTo>
                    <a:pt x="6192" y="1132"/>
                    <a:pt x="6632" y="2085"/>
                    <a:pt x="7085" y="3037"/>
                  </a:cubicBezTo>
                  <a:cubicBezTo>
                    <a:pt x="7335" y="3585"/>
                    <a:pt x="8145" y="4442"/>
                    <a:pt x="8061" y="5085"/>
                  </a:cubicBezTo>
                  <a:cubicBezTo>
                    <a:pt x="7978" y="5728"/>
                    <a:pt x="275" y="8538"/>
                    <a:pt x="120" y="9335"/>
                  </a:cubicBezTo>
                  <a:cubicBezTo>
                    <a:pt x="1" y="9919"/>
                    <a:pt x="2834" y="12264"/>
                    <a:pt x="3001" y="12824"/>
                  </a:cubicBezTo>
                  <a:cubicBezTo>
                    <a:pt x="3239" y="13669"/>
                    <a:pt x="8704" y="17170"/>
                    <a:pt x="9109" y="17956"/>
                  </a:cubicBezTo>
                  <a:cubicBezTo>
                    <a:pt x="9110" y="17958"/>
                    <a:pt x="9113" y="17959"/>
                    <a:pt x="9118" y="17959"/>
                  </a:cubicBezTo>
                  <a:cubicBezTo>
                    <a:pt x="9442" y="17959"/>
                    <a:pt x="17779" y="11894"/>
                    <a:pt x="18092" y="11894"/>
                  </a:cubicBezTo>
                  <a:cubicBezTo>
                    <a:pt x="18095" y="11894"/>
                    <a:pt x="18097" y="11894"/>
                    <a:pt x="18098" y="11895"/>
                  </a:cubicBezTo>
                  <a:cubicBezTo>
                    <a:pt x="18107" y="11901"/>
                    <a:pt x="18117" y="11904"/>
                    <a:pt x="18128" y="11904"/>
                  </a:cubicBezTo>
                  <a:cubicBezTo>
                    <a:pt x="18462" y="11904"/>
                    <a:pt x="19513" y="9046"/>
                    <a:pt x="19836" y="8931"/>
                  </a:cubicBezTo>
                  <a:cubicBezTo>
                    <a:pt x="22599" y="7978"/>
                    <a:pt x="18372" y="6728"/>
                    <a:pt x="15098" y="5418"/>
                  </a:cubicBezTo>
                  <a:cubicBezTo>
                    <a:pt x="12883" y="4644"/>
                    <a:pt x="12645" y="2120"/>
                    <a:pt x="11800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351300" y="1846775"/>
              <a:ext cx="190525" cy="126825"/>
            </a:xfrm>
            <a:custGeom>
              <a:avLst/>
              <a:gdLst/>
              <a:ahLst/>
              <a:cxnLst/>
              <a:rect l="l" t="t" r="r" b="b"/>
              <a:pathLst>
                <a:path w="7621" h="5073" extrusionOk="0">
                  <a:moveTo>
                    <a:pt x="6061" y="1"/>
                  </a:moveTo>
                  <a:lnTo>
                    <a:pt x="0" y="168"/>
                  </a:lnTo>
                  <a:lnTo>
                    <a:pt x="2298" y="5073"/>
                  </a:lnTo>
                  <a:cubicBezTo>
                    <a:pt x="4168" y="5061"/>
                    <a:pt x="5977" y="4763"/>
                    <a:pt x="7620" y="3906"/>
                  </a:cubicBezTo>
                  <a:lnTo>
                    <a:pt x="6061" y="1"/>
                  </a:lnTo>
                  <a:close/>
                </a:path>
              </a:pathLst>
            </a:custGeom>
            <a:solidFill>
              <a:srgbClr val="AF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252475" y="1523075"/>
              <a:ext cx="353650" cy="418250"/>
            </a:xfrm>
            <a:custGeom>
              <a:avLst/>
              <a:gdLst/>
              <a:ahLst/>
              <a:cxnLst/>
              <a:rect l="l" t="t" r="r" b="b"/>
              <a:pathLst>
                <a:path w="14146" h="16730" extrusionOk="0">
                  <a:moveTo>
                    <a:pt x="4599" y="0"/>
                  </a:moveTo>
                  <a:cubicBezTo>
                    <a:pt x="3522" y="0"/>
                    <a:pt x="2497" y="339"/>
                    <a:pt x="1787" y="1376"/>
                  </a:cubicBezTo>
                  <a:cubicBezTo>
                    <a:pt x="941" y="2602"/>
                    <a:pt x="1203" y="5019"/>
                    <a:pt x="870" y="6520"/>
                  </a:cubicBezTo>
                  <a:cubicBezTo>
                    <a:pt x="513" y="8103"/>
                    <a:pt x="1" y="9722"/>
                    <a:pt x="179" y="11401"/>
                  </a:cubicBezTo>
                  <a:cubicBezTo>
                    <a:pt x="310" y="12568"/>
                    <a:pt x="810" y="13699"/>
                    <a:pt x="1417" y="14628"/>
                  </a:cubicBezTo>
                  <a:cubicBezTo>
                    <a:pt x="2037" y="15568"/>
                    <a:pt x="2822" y="15866"/>
                    <a:pt x="3775" y="16211"/>
                  </a:cubicBezTo>
                  <a:cubicBezTo>
                    <a:pt x="4680" y="16539"/>
                    <a:pt x="5702" y="16729"/>
                    <a:pt x="6727" y="16729"/>
                  </a:cubicBezTo>
                  <a:cubicBezTo>
                    <a:pt x="9125" y="16729"/>
                    <a:pt x="11532" y="15687"/>
                    <a:pt x="12466" y="12925"/>
                  </a:cubicBezTo>
                  <a:cubicBezTo>
                    <a:pt x="12591" y="13008"/>
                    <a:pt x="12725" y="13046"/>
                    <a:pt x="12859" y="13046"/>
                  </a:cubicBezTo>
                  <a:cubicBezTo>
                    <a:pt x="13303" y="13046"/>
                    <a:pt x="13757" y="12639"/>
                    <a:pt x="13931" y="12127"/>
                  </a:cubicBezTo>
                  <a:cubicBezTo>
                    <a:pt x="14145" y="11508"/>
                    <a:pt x="14002" y="10937"/>
                    <a:pt x="14014" y="10306"/>
                  </a:cubicBezTo>
                  <a:cubicBezTo>
                    <a:pt x="14026" y="9782"/>
                    <a:pt x="14098" y="9282"/>
                    <a:pt x="14074" y="8758"/>
                  </a:cubicBezTo>
                  <a:cubicBezTo>
                    <a:pt x="14038" y="7460"/>
                    <a:pt x="13943" y="6127"/>
                    <a:pt x="13443" y="4936"/>
                  </a:cubicBezTo>
                  <a:cubicBezTo>
                    <a:pt x="12931" y="3710"/>
                    <a:pt x="12026" y="2769"/>
                    <a:pt x="11026" y="2114"/>
                  </a:cubicBezTo>
                  <a:cubicBezTo>
                    <a:pt x="10026" y="1459"/>
                    <a:pt x="8930" y="1078"/>
                    <a:pt x="7847" y="697"/>
                  </a:cubicBezTo>
                  <a:cubicBezTo>
                    <a:pt x="6904" y="369"/>
                    <a:pt x="5723" y="0"/>
                    <a:pt x="4599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539725" y="1725175"/>
              <a:ext cx="120875" cy="132425"/>
            </a:xfrm>
            <a:custGeom>
              <a:avLst/>
              <a:gdLst/>
              <a:ahLst/>
              <a:cxnLst/>
              <a:rect l="l" t="t" r="r" b="b"/>
              <a:pathLst>
                <a:path w="4835" h="5297" extrusionOk="0">
                  <a:moveTo>
                    <a:pt x="3713" y="0"/>
                  </a:moveTo>
                  <a:cubicBezTo>
                    <a:pt x="2435" y="0"/>
                    <a:pt x="909" y="2586"/>
                    <a:pt x="476" y="3377"/>
                  </a:cubicBezTo>
                  <a:cubicBezTo>
                    <a:pt x="214" y="3829"/>
                    <a:pt x="0" y="4412"/>
                    <a:pt x="286" y="4853"/>
                  </a:cubicBezTo>
                  <a:cubicBezTo>
                    <a:pt x="489" y="5180"/>
                    <a:pt x="882" y="5297"/>
                    <a:pt x="1275" y="5297"/>
                  </a:cubicBezTo>
                  <a:cubicBezTo>
                    <a:pt x="1412" y="5297"/>
                    <a:pt x="1550" y="5282"/>
                    <a:pt x="1679" y="5258"/>
                  </a:cubicBezTo>
                  <a:cubicBezTo>
                    <a:pt x="3370" y="4960"/>
                    <a:pt x="4739" y="3389"/>
                    <a:pt x="4810" y="1674"/>
                  </a:cubicBezTo>
                  <a:cubicBezTo>
                    <a:pt x="4834" y="1103"/>
                    <a:pt x="4679" y="448"/>
                    <a:pt x="4191" y="138"/>
                  </a:cubicBezTo>
                  <a:cubicBezTo>
                    <a:pt x="4038" y="43"/>
                    <a:pt x="3877" y="0"/>
                    <a:pt x="3713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208425" y="1672950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fill="none" extrusionOk="0">
                  <a:moveTo>
                    <a:pt x="5799" y="2894"/>
                  </a:moveTo>
                  <a:cubicBezTo>
                    <a:pt x="5799" y="4501"/>
                    <a:pt x="4501" y="5799"/>
                    <a:pt x="2906" y="5799"/>
                  </a:cubicBezTo>
                  <a:cubicBezTo>
                    <a:pt x="1298" y="5799"/>
                    <a:pt x="0" y="4501"/>
                    <a:pt x="0" y="2894"/>
                  </a:cubicBezTo>
                  <a:cubicBezTo>
                    <a:pt x="0" y="1298"/>
                    <a:pt x="1298" y="1"/>
                    <a:pt x="2906" y="1"/>
                  </a:cubicBezTo>
                  <a:cubicBezTo>
                    <a:pt x="4501" y="1"/>
                    <a:pt x="5799" y="1298"/>
                    <a:pt x="5799" y="2894"/>
                  </a:cubicBezTo>
                  <a:close/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387025" y="1694100"/>
              <a:ext cx="144975" cy="144975"/>
            </a:xfrm>
            <a:custGeom>
              <a:avLst/>
              <a:gdLst/>
              <a:ahLst/>
              <a:cxnLst/>
              <a:rect l="l" t="t" r="r" b="b"/>
              <a:pathLst>
                <a:path w="5799" h="5799" fill="none" extrusionOk="0">
                  <a:moveTo>
                    <a:pt x="5799" y="2905"/>
                  </a:moveTo>
                  <a:cubicBezTo>
                    <a:pt x="5799" y="4501"/>
                    <a:pt x="4501" y="5798"/>
                    <a:pt x="2893" y="5798"/>
                  </a:cubicBezTo>
                  <a:cubicBezTo>
                    <a:pt x="1298" y="5798"/>
                    <a:pt x="0" y="4501"/>
                    <a:pt x="0" y="2905"/>
                  </a:cubicBezTo>
                  <a:cubicBezTo>
                    <a:pt x="0" y="1298"/>
                    <a:pt x="1298" y="0"/>
                    <a:pt x="2893" y="0"/>
                  </a:cubicBezTo>
                  <a:cubicBezTo>
                    <a:pt x="4501" y="0"/>
                    <a:pt x="5799" y="1298"/>
                    <a:pt x="5799" y="2905"/>
                  </a:cubicBezTo>
                  <a:close/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341475" y="1756900"/>
              <a:ext cx="56875" cy="10150"/>
            </a:xfrm>
            <a:custGeom>
              <a:avLst/>
              <a:gdLst/>
              <a:ahLst/>
              <a:cxnLst/>
              <a:rect l="l" t="t" r="r" b="b"/>
              <a:pathLst>
                <a:path w="2275" h="406" fill="none" extrusionOk="0">
                  <a:moveTo>
                    <a:pt x="1" y="405"/>
                  </a:moveTo>
                  <a:cubicBezTo>
                    <a:pt x="679" y="24"/>
                    <a:pt x="1572" y="0"/>
                    <a:pt x="2275" y="357"/>
                  </a:cubicBezTo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528400" y="1723250"/>
              <a:ext cx="120875" cy="38425"/>
            </a:xfrm>
            <a:custGeom>
              <a:avLst/>
              <a:gdLst/>
              <a:ahLst/>
              <a:cxnLst/>
              <a:rect l="l" t="t" r="r" b="b"/>
              <a:pathLst>
                <a:path w="4835" h="1537" fill="none" extrusionOk="0">
                  <a:moveTo>
                    <a:pt x="1" y="1537"/>
                  </a:moveTo>
                  <a:cubicBezTo>
                    <a:pt x="1310" y="846"/>
                    <a:pt x="2715" y="346"/>
                    <a:pt x="4168" y="48"/>
                  </a:cubicBezTo>
                  <a:cubicBezTo>
                    <a:pt x="4430" y="1"/>
                    <a:pt x="4787" y="13"/>
                    <a:pt x="4835" y="275"/>
                  </a:cubicBezTo>
                </a:path>
              </a:pathLst>
            </a:custGeom>
            <a:noFill/>
            <a:ln w="80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223300" y="1476750"/>
              <a:ext cx="432350" cy="260175"/>
            </a:xfrm>
            <a:custGeom>
              <a:avLst/>
              <a:gdLst/>
              <a:ahLst/>
              <a:cxnLst/>
              <a:rect l="l" t="t" r="r" b="b"/>
              <a:pathLst>
                <a:path w="17294" h="10407" extrusionOk="0">
                  <a:moveTo>
                    <a:pt x="9204" y="1"/>
                  </a:moveTo>
                  <a:cubicBezTo>
                    <a:pt x="7168" y="1"/>
                    <a:pt x="5130" y="593"/>
                    <a:pt x="3406" y="1657"/>
                  </a:cubicBezTo>
                  <a:cubicBezTo>
                    <a:pt x="2215" y="2396"/>
                    <a:pt x="1" y="4122"/>
                    <a:pt x="787" y="5753"/>
                  </a:cubicBezTo>
                  <a:cubicBezTo>
                    <a:pt x="1489" y="7206"/>
                    <a:pt x="3632" y="7849"/>
                    <a:pt x="5097" y="7849"/>
                  </a:cubicBezTo>
                  <a:cubicBezTo>
                    <a:pt x="5263" y="7849"/>
                    <a:pt x="5418" y="7837"/>
                    <a:pt x="5573" y="7837"/>
                  </a:cubicBezTo>
                  <a:cubicBezTo>
                    <a:pt x="7358" y="7718"/>
                    <a:pt x="9072" y="6968"/>
                    <a:pt x="10715" y="6230"/>
                  </a:cubicBezTo>
                  <a:lnTo>
                    <a:pt x="10715" y="6230"/>
                  </a:lnTo>
                  <a:cubicBezTo>
                    <a:pt x="10236" y="6450"/>
                    <a:pt x="14229" y="10123"/>
                    <a:pt x="14848" y="10313"/>
                  </a:cubicBezTo>
                  <a:cubicBezTo>
                    <a:pt x="15055" y="10377"/>
                    <a:pt x="15245" y="10406"/>
                    <a:pt x="15420" y="10406"/>
                  </a:cubicBezTo>
                  <a:cubicBezTo>
                    <a:pt x="17010" y="10406"/>
                    <a:pt x="17294" y="7956"/>
                    <a:pt x="17229" y="6551"/>
                  </a:cubicBezTo>
                  <a:cubicBezTo>
                    <a:pt x="17134" y="4741"/>
                    <a:pt x="16860" y="3003"/>
                    <a:pt x="15336" y="1931"/>
                  </a:cubicBezTo>
                  <a:cubicBezTo>
                    <a:pt x="13610" y="729"/>
                    <a:pt x="11478" y="50"/>
                    <a:pt x="9383" y="2"/>
                  </a:cubicBezTo>
                  <a:cubicBezTo>
                    <a:pt x="9323" y="1"/>
                    <a:pt x="9264" y="1"/>
                    <a:pt x="9204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2989350" y="2067050"/>
              <a:ext cx="334000" cy="493200"/>
            </a:xfrm>
            <a:custGeom>
              <a:avLst/>
              <a:gdLst/>
              <a:ahLst/>
              <a:cxnLst/>
              <a:rect l="l" t="t" r="r" b="b"/>
              <a:pathLst>
                <a:path w="13360" h="19728" extrusionOk="0">
                  <a:moveTo>
                    <a:pt x="9294" y="0"/>
                  </a:moveTo>
                  <a:cubicBezTo>
                    <a:pt x="9284" y="0"/>
                    <a:pt x="9274" y="0"/>
                    <a:pt x="9264" y="1"/>
                  </a:cubicBezTo>
                  <a:cubicBezTo>
                    <a:pt x="8335" y="24"/>
                    <a:pt x="7728" y="763"/>
                    <a:pt x="7811" y="1608"/>
                  </a:cubicBezTo>
                  <a:cubicBezTo>
                    <a:pt x="7942" y="2763"/>
                    <a:pt x="7763" y="3870"/>
                    <a:pt x="6847" y="4692"/>
                  </a:cubicBezTo>
                  <a:cubicBezTo>
                    <a:pt x="6287" y="5204"/>
                    <a:pt x="5561" y="5489"/>
                    <a:pt x="4953" y="5942"/>
                  </a:cubicBezTo>
                  <a:cubicBezTo>
                    <a:pt x="4346" y="6394"/>
                    <a:pt x="3834" y="7109"/>
                    <a:pt x="3977" y="7847"/>
                  </a:cubicBezTo>
                  <a:cubicBezTo>
                    <a:pt x="4108" y="8537"/>
                    <a:pt x="4775" y="9061"/>
                    <a:pt x="4775" y="9764"/>
                  </a:cubicBezTo>
                  <a:cubicBezTo>
                    <a:pt x="4787" y="10299"/>
                    <a:pt x="4382" y="10776"/>
                    <a:pt x="3918" y="11050"/>
                  </a:cubicBezTo>
                  <a:cubicBezTo>
                    <a:pt x="3465" y="11335"/>
                    <a:pt x="2929" y="11478"/>
                    <a:pt x="2453" y="11728"/>
                  </a:cubicBezTo>
                  <a:cubicBezTo>
                    <a:pt x="905" y="12514"/>
                    <a:pt x="0" y="14383"/>
                    <a:pt x="346" y="16086"/>
                  </a:cubicBezTo>
                  <a:cubicBezTo>
                    <a:pt x="393" y="16300"/>
                    <a:pt x="453" y="16514"/>
                    <a:pt x="536" y="16717"/>
                  </a:cubicBezTo>
                  <a:cubicBezTo>
                    <a:pt x="893" y="17610"/>
                    <a:pt x="1584" y="18360"/>
                    <a:pt x="2429" y="18812"/>
                  </a:cubicBezTo>
                  <a:cubicBezTo>
                    <a:pt x="3253" y="19254"/>
                    <a:pt x="4247" y="19728"/>
                    <a:pt x="5211" y="19728"/>
                  </a:cubicBezTo>
                  <a:cubicBezTo>
                    <a:pt x="5417" y="19728"/>
                    <a:pt x="5621" y="19706"/>
                    <a:pt x="5823" y="19658"/>
                  </a:cubicBezTo>
                  <a:cubicBezTo>
                    <a:pt x="6966" y="19384"/>
                    <a:pt x="7799" y="18396"/>
                    <a:pt x="8466" y="17431"/>
                  </a:cubicBezTo>
                  <a:cubicBezTo>
                    <a:pt x="10347" y="14740"/>
                    <a:pt x="11740" y="11728"/>
                    <a:pt x="12585" y="8561"/>
                  </a:cubicBezTo>
                  <a:cubicBezTo>
                    <a:pt x="13062" y="6775"/>
                    <a:pt x="13359" y="4858"/>
                    <a:pt x="12776" y="3108"/>
                  </a:cubicBezTo>
                  <a:cubicBezTo>
                    <a:pt x="12350" y="1772"/>
                    <a:pt x="10808" y="0"/>
                    <a:pt x="9294" y="0"/>
                  </a:cubicBez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424200" y="4471175"/>
              <a:ext cx="209000" cy="367975"/>
            </a:xfrm>
            <a:custGeom>
              <a:avLst/>
              <a:gdLst/>
              <a:ahLst/>
              <a:cxnLst/>
              <a:rect l="l" t="t" r="r" b="b"/>
              <a:pathLst>
                <a:path w="8360" h="14719" extrusionOk="0">
                  <a:moveTo>
                    <a:pt x="2683" y="0"/>
                  </a:moveTo>
                  <a:cubicBezTo>
                    <a:pt x="1" y="0"/>
                    <a:pt x="1049" y="7185"/>
                    <a:pt x="2585" y="11337"/>
                  </a:cubicBezTo>
                  <a:cubicBezTo>
                    <a:pt x="3061" y="12635"/>
                    <a:pt x="3585" y="13635"/>
                    <a:pt x="4050" y="14028"/>
                  </a:cubicBezTo>
                  <a:cubicBezTo>
                    <a:pt x="4571" y="14459"/>
                    <a:pt x="5255" y="14719"/>
                    <a:pt x="5924" y="14719"/>
                  </a:cubicBezTo>
                  <a:cubicBezTo>
                    <a:pt x="6325" y="14719"/>
                    <a:pt x="6721" y="14626"/>
                    <a:pt x="7074" y="14421"/>
                  </a:cubicBezTo>
                  <a:cubicBezTo>
                    <a:pt x="7943" y="13920"/>
                    <a:pt x="8360" y="12849"/>
                    <a:pt x="8348" y="11837"/>
                  </a:cubicBezTo>
                  <a:cubicBezTo>
                    <a:pt x="8348" y="10253"/>
                    <a:pt x="7538" y="9372"/>
                    <a:pt x="6883" y="8063"/>
                  </a:cubicBezTo>
                  <a:cubicBezTo>
                    <a:pt x="5990" y="6241"/>
                    <a:pt x="5514" y="4050"/>
                    <a:pt x="4859" y="2121"/>
                  </a:cubicBezTo>
                  <a:cubicBezTo>
                    <a:pt x="4609" y="1359"/>
                    <a:pt x="4264" y="514"/>
                    <a:pt x="3526" y="193"/>
                  </a:cubicBezTo>
                  <a:cubicBezTo>
                    <a:pt x="3211" y="62"/>
                    <a:pt x="2931" y="0"/>
                    <a:pt x="268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424200" y="4471175"/>
              <a:ext cx="209000" cy="367975"/>
            </a:xfrm>
            <a:custGeom>
              <a:avLst/>
              <a:gdLst/>
              <a:ahLst/>
              <a:cxnLst/>
              <a:rect l="l" t="t" r="r" b="b"/>
              <a:pathLst>
                <a:path w="8360" h="14719" extrusionOk="0">
                  <a:moveTo>
                    <a:pt x="2683" y="0"/>
                  </a:moveTo>
                  <a:cubicBezTo>
                    <a:pt x="1" y="0"/>
                    <a:pt x="1049" y="7185"/>
                    <a:pt x="2585" y="11337"/>
                  </a:cubicBezTo>
                  <a:cubicBezTo>
                    <a:pt x="3061" y="12635"/>
                    <a:pt x="3585" y="13635"/>
                    <a:pt x="4050" y="14028"/>
                  </a:cubicBezTo>
                  <a:cubicBezTo>
                    <a:pt x="4571" y="14459"/>
                    <a:pt x="5255" y="14719"/>
                    <a:pt x="5924" y="14719"/>
                  </a:cubicBezTo>
                  <a:cubicBezTo>
                    <a:pt x="6325" y="14719"/>
                    <a:pt x="6721" y="14626"/>
                    <a:pt x="7074" y="14421"/>
                  </a:cubicBezTo>
                  <a:cubicBezTo>
                    <a:pt x="7943" y="13920"/>
                    <a:pt x="8360" y="12849"/>
                    <a:pt x="8348" y="11837"/>
                  </a:cubicBezTo>
                  <a:cubicBezTo>
                    <a:pt x="8348" y="10253"/>
                    <a:pt x="7538" y="9372"/>
                    <a:pt x="6883" y="8063"/>
                  </a:cubicBezTo>
                  <a:cubicBezTo>
                    <a:pt x="5990" y="6241"/>
                    <a:pt x="5514" y="4050"/>
                    <a:pt x="4859" y="2121"/>
                  </a:cubicBezTo>
                  <a:cubicBezTo>
                    <a:pt x="4609" y="1359"/>
                    <a:pt x="4264" y="514"/>
                    <a:pt x="3526" y="193"/>
                  </a:cubicBezTo>
                  <a:cubicBezTo>
                    <a:pt x="3211" y="62"/>
                    <a:pt x="2931" y="0"/>
                    <a:pt x="268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380775" y="2771000"/>
              <a:ext cx="404225" cy="1751825"/>
            </a:xfrm>
            <a:custGeom>
              <a:avLst/>
              <a:gdLst/>
              <a:ahLst/>
              <a:cxnLst/>
              <a:rect l="l" t="t" r="r" b="b"/>
              <a:pathLst>
                <a:path w="16169" h="70073" extrusionOk="0">
                  <a:moveTo>
                    <a:pt x="2489" y="1"/>
                  </a:moveTo>
                  <a:lnTo>
                    <a:pt x="1858" y="7918"/>
                  </a:lnTo>
                  <a:cubicBezTo>
                    <a:pt x="1858" y="7918"/>
                    <a:pt x="3513" y="25468"/>
                    <a:pt x="4001" y="28421"/>
                  </a:cubicBezTo>
                  <a:cubicBezTo>
                    <a:pt x="4477" y="31374"/>
                    <a:pt x="0" y="67259"/>
                    <a:pt x="1060" y="68807"/>
                  </a:cubicBezTo>
                  <a:cubicBezTo>
                    <a:pt x="1819" y="69911"/>
                    <a:pt x="4506" y="70072"/>
                    <a:pt x="6010" y="70072"/>
                  </a:cubicBezTo>
                  <a:cubicBezTo>
                    <a:pt x="6630" y="70072"/>
                    <a:pt x="7049" y="70045"/>
                    <a:pt x="7049" y="70045"/>
                  </a:cubicBezTo>
                  <a:cubicBezTo>
                    <a:pt x="7049" y="70045"/>
                    <a:pt x="14371" y="50436"/>
                    <a:pt x="15157" y="31909"/>
                  </a:cubicBezTo>
                  <a:cubicBezTo>
                    <a:pt x="16169" y="8168"/>
                    <a:pt x="11799" y="1989"/>
                    <a:pt x="11799" y="1989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380775" y="2771000"/>
              <a:ext cx="404225" cy="1751825"/>
            </a:xfrm>
            <a:custGeom>
              <a:avLst/>
              <a:gdLst/>
              <a:ahLst/>
              <a:cxnLst/>
              <a:rect l="l" t="t" r="r" b="b"/>
              <a:pathLst>
                <a:path w="16169" h="70073" extrusionOk="0">
                  <a:moveTo>
                    <a:pt x="2489" y="1"/>
                  </a:moveTo>
                  <a:lnTo>
                    <a:pt x="1858" y="7918"/>
                  </a:lnTo>
                  <a:cubicBezTo>
                    <a:pt x="1858" y="7918"/>
                    <a:pt x="3513" y="25468"/>
                    <a:pt x="4001" y="28421"/>
                  </a:cubicBezTo>
                  <a:cubicBezTo>
                    <a:pt x="4477" y="31374"/>
                    <a:pt x="0" y="67259"/>
                    <a:pt x="1060" y="68807"/>
                  </a:cubicBezTo>
                  <a:cubicBezTo>
                    <a:pt x="1819" y="69911"/>
                    <a:pt x="4506" y="70072"/>
                    <a:pt x="6010" y="70072"/>
                  </a:cubicBezTo>
                  <a:cubicBezTo>
                    <a:pt x="6630" y="70072"/>
                    <a:pt x="7049" y="70045"/>
                    <a:pt x="7049" y="70045"/>
                  </a:cubicBezTo>
                  <a:cubicBezTo>
                    <a:pt x="7049" y="70045"/>
                    <a:pt x="14371" y="50436"/>
                    <a:pt x="15157" y="31909"/>
                  </a:cubicBezTo>
                  <a:cubicBezTo>
                    <a:pt x="16169" y="8168"/>
                    <a:pt x="11799" y="1989"/>
                    <a:pt x="11799" y="1989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218850" y="2383850"/>
              <a:ext cx="460200" cy="463875"/>
            </a:xfrm>
            <a:custGeom>
              <a:avLst/>
              <a:gdLst/>
              <a:ahLst/>
              <a:cxnLst/>
              <a:rect l="l" t="t" r="r" b="b"/>
              <a:pathLst>
                <a:path w="18408" h="18555" extrusionOk="0">
                  <a:moveTo>
                    <a:pt x="14558" y="0"/>
                  </a:moveTo>
                  <a:cubicBezTo>
                    <a:pt x="12212" y="0"/>
                    <a:pt x="3133" y="1317"/>
                    <a:pt x="1917" y="1473"/>
                  </a:cubicBezTo>
                  <a:cubicBezTo>
                    <a:pt x="2167" y="4593"/>
                    <a:pt x="2048" y="7593"/>
                    <a:pt x="1905" y="10736"/>
                  </a:cubicBezTo>
                  <a:cubicBezTo>
                    <a:pt x="1871" y="11446"/>
                    <a:pt x="1077" y="17194"/>
                    <a:pt x="117" y="17194"/>
                  </a:cubicBezTo>
                  <a:cubicBezTo>
                    <a:pt x="78" y="17194"/>
                    <a:pt x="39" y="17185"/>
                    <a:pt x="0" y="17166"/>
                  </a:cubicBezTo>
                  <a:lnTo>
                    <a:pt x="0" y="17166"/>
                  </a:lnTo>
                  <a:cubicBezTo>
                    <a:pt x="2087" y="18202"/>
                    <a:pt x="4431" y="18555"/>
                    <a:pt x="6849" y="18555"/>
                  </a:cubicBezTo>
                  <a:cubicBezTo>
                    <a:pt x="10764" y="18555"/>
                    <a:pt x="14875" y="17631"/>
                    <a:pt x="18407" y="17189"/>
                  </a:cubicBezTo>
                  <a:lnTo>
                    <a:pt x="18407" y="17189"/>
                  </a:lnTo>
                  <a:cubicBezTo>
                    <a:pt x="18400" y="17190"/>
                    <a:pt x="18393" y="17191"/>
                    <a:pt x="18386" y="17191"/>
                  </a:cubicBezTo>
                  <a:cubicBezTo>
                    <a:pt x="17020" y="17191"/>
                    <a:pt x="15346" y="1679"/>
                    <a:pt x="15109" y="92"/>
                  </a:cubicBezTo>
                  <a:cubicBezTo>
                    <a:pt x="15099" y="28"/>
                    <a:pt x="14900" y="0"/>
                    <a:pt x="14558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248600" y="3825600"/>
              <a:ext cx="357025" cy="886950"/>
            </a:xfrm>
            <a:custGeom>
              <a:avLst/>
              <a:gdLst/>
              <a:ahLst/>
              <a:cxnLst/>
              <a:rect l="l" t="t" r="r" b="b"/>
              <a:pathLst>
                <a:path w="14281" h="35478" extrusionOk="0">
                  <a:moveTo>
                    <a:pt x="6573" y="1"/>
                  </a:moveTo>
                  <a:lnTo>
                    <a:pt x="1" y="1739"/>
                  </a:lnTo>
                  <a:cubicBezTo>
                    <a:pt x="1" y="1739"/>
                    <a:pt x="632" y="7632"/>
                    <a:pt x="7930" y="31695"/>
                  </a:cubicBezTo>
                  <a:cubicBezTo>
                    <a:pt x="7752" y="32731"/>
                    <a:pt x="7633" y="34433"/>
                    <a:pt x="8430" y="35338"/>
                  </a:cubicBezTo>
                  <a:cubicBezTo>
                    <a:pt x="8516" y="35434"/>
                    <a:pt x="8652" y="35477"/>
                    <a:pt x="8824" y="35477"/>
                  </a:cubicBezTo>
                  <a:cubicBezTo>
                    <a:pt x="10266" y="35477"/>
                    <a:pt x="14281" y="32430"/>
                    <a:pt x="13026" y="31016"/>
                  </a:cubicBezTo>
                  <a:cubicBezTo>
                    <a:pt x="8585" y="26016"/>
                    <a:pt x="10169" y="11097"/>
                    <a:pt x="9478" y="5620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320350" y="4549500"/>
              <a:ext cx="307200" cy="289750"/>
            </a:xfrm>
            <a:custGeom>
              <a:avLst/>
              <a:gdLst/>
              <a:ahLst/>
              <a:cxnLst/>
              <a:rect l="l" t="t" r="r" b="b"/>
              <a:pathLst>
                <a:path w="12288" h="11590" extrusionOk="0">
                  <a:moveTo>
                    <a:pt x="9335" y="0"/>
                  </a:moveTo>
                  <a:cubicBezTo>
                    <a:pt x="7656" y="1346"/>
                    <a:pt x="6977" y="1560"/>
                    <a:pt x="4918" y="2215"/>
                  </a:cubicBezTo>
                  <a:lnTo>
                    <a:pt x="2667" y="6204"/>
                  </a:lnTo>
                  <a:cubicBezTo>
                    <a:pt x="2667" y="6204"/>
                    <a:pt x="0" y="10609"/>
                    <a:pt x="798" y="11514"/>
                  </a:cubicBezTo>
                  <a:cubicBezTo>
                    <a:pt x="843" y="11565"/>
                    <a:pt x="915" y="11589"/>
                    <a:pt x="1011" y="11589"/>
                  </a:cubicBezTo>
                  <a:cubicBezTo>
                    <a:pt x="2605" y="11589"/>
                    <a:pt x="10740" y="4906"/>
                    <a:pt x="10740" y="4906"/>
                  </a:cubicBezTo>
                  <a:cubicBezTo>
                    <a:pt x="10740" y="4906"/>
                    <a:pt x="12287" y="3644"/>
                    <a:pt x="10883" y="2060"/>
                  </a:cubicBezTo>
                  <a:cubicBezTo>
                    <a:pt x="10025" y="1108"/>
                    <a:pt x="9597" y="1048"/>
                    <a:pt x="933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685575" y="2049050"/>
              <a:ext cx="270875" cy="515925"/>
            </a:xfrm>
            <a:custGeom>
              <a:avLst/>
              <a:gdLst/>
              <a:ahLst/>
              <a:cxnLst/>
              <a:rect l="l" t="t" r="r" b="b"/>
              <a:pathLst>
                <a:path w="10835" h="20637" extrusionOk="0">
                  <a:moveTo>
                    <a:pt x="3976" y="0"/>
                  </a:moveTo>
                  <a:cubicBezTo>
                    <a:pt x="3642" y="0"/>
                    <a:pt x="3312" y="115"/>
                    <a:pt x="2899" y="115"/>
                  </a:cubicBezTo>
                  <a:cubicBezTo>
                    <a:pt x="2821" y="115"/>
                    <a:pt x="2740" y="111"/>
                    <a:pt x="2655" y="101"/>
                  </a:cubicBezTo>
                  <a:lnTo>
                    <a:pt x="0" y="4150"/>
                  </a:lnTo>
                  <a:cubicBezTo>
                    <a:pt x="381" y="5304"/>
                    <a:pt x="619" y="6507"/>
                    <a:pt x="988" y="7650"/>
                  </a:cubicBezTo>
                  <a:cubicBezTo>
                    <a:pt x="1334" y="8757"/>
                    <a:pt x="1965" y="9591"/>
                    <a:pt x="1322" y="10781"/>
                  </a:cubicBezTo>
                  <a:cubicBezTo>
                    <a:pt x="977" y="11424"/>
                    <a:pt x="334" y="11984"/>
                    <a:pt x="357" y="12734"/>
                  </a:cubicBezTo>
                  <a:cubicBezTo>
                    <a:pt x="381" y="13758"/>
                    <a:pt x="1679" y="14341"/>
                    <a:pt x="1905" y="15341"/>
                  </a:cubicBezTo>
                  <a:cubicBezTo>
                    <a:pt x="2179" y="16580"/>
                    <a:pt x="738" y="17746"/>
                    <a:pt x="1072" y="18973"/>
                  </a:cubicBezTo>
                  <a:cubicBezTo>
                    <a:pt x="1310" y="19830"/>
                    <a:pt x="2286" y="20235"/>
                    <a:pt x="3167" y="20413"/>
                  </a:cubicBezTo>
                  <a:cubicBezTo>
                    <a:pt x="3836" y="20552"/>
                    <a:pt x="4519" y="20636"/>
                    <a:pt x="5198" y="20636"/>
                  </a:cubicBezTo>
                  <a:cubicBezTo>
                    <a:pt x="5741" y="20636"/>
                    <a:pt x="6282" y="20583"/>
                    <a:pt x="6811" y="20461"/>
                  </a:cubicBezTo>
                  <a:cubicBezTo>
                    <a:pt x="8013" y="20199"/>
                    <a:pt x="9156" y="19544"/>
                    <a:pt x="9870" y="18556"/>
                  </a:cubicBezTo>
                  <a:cubicBezTo>
                    <a:pt x="10585" y="17556"/>
                    <a:pt x="10835" y="16199"/>
                    <a:pt x="10371" y="15068"/>
                  </a:cubicBezTo>
                  <a:cubicBezTo>
                    <a:pt x="10037" y="14282"/>
                    <a:pt x="9394" y="13615"/>
                    <a:pt x="9299" y="12770"/>
                  </a:cubicBezTo>
                  <a:cubicBezTo>
                    <a:pt x="9228" y="12079"/>
                    <a:pt x="9525" y="11412"/>
                    <a:pt x="9609" y="10734"/>
                  </a:cubicBezTo>
                  <a:cubicBezTo>
                    <a:pt x="9740" y="9745"/>
                    <a:pt x="9418" y="8745"/>
                    <a:pt x="8906" y="7900"/>
                  </a:cubicBezTo>
                  <a:cubicBezTo>
                    <a:pt x="8251" y="6805"/>
                    <a:pt x="7037" y="6019"/>
                    <a:pt x="6787" y="4733"/>
                  </a:cubicBezTo>
                  <a:cubicBezTo>
                    <a:pt x="6668" y="4102"/>
                    <a:pt x="6668" y="3435"/>
                    <a:pt x="6477" y="2816"/>
                  </a:cubicBezTo>
                  <a:cubicBezTo>
                    <a:pt x="6227" y="2018"/>
                    <a:pt x="5346" y="673"/>
                    <a:pt x="4656" y="209"/>
                  </a:cubicBezTo>
                  <a:cubicBezTo>
                    <a:pt x="4412" y="49"/>
                    <a:pt x="4193" y="0"/>
                    <a:pt x="3976" y="0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117050" y="2763275"/>
              <a:ext cx="609025" cy="1784450"/>
            </a:xfrm>
            <a:custGeom>
              <a:avLst/>
              <a:gdLst/>
              <a:ahLst/>
              <a:cxnLst/>
              <a:rect l="l" t="t" r="r" b="b"/>
              <a:pathLst>
                <a:path w="24361" h="71378" extrusionOk="0">
                  <a:moveTo>
                    <a:pt x="21967" y="0"/>
                  </a:moveTo>
                  <a:cubicBezTo>
                    <a:pt x="18826" y="807"/>
                    <a:pt x="15579" y="1213"/>
                    <a:pt x="12333" y="1213"/>
                  </a:cubicBezTo>
                  <a:cubicBezTo>
                    <a:pt x="9734" y="1213"/>
                    <a:pt x="7137" y="953"/>
                    <a:pt x="4596" y="429"/>
                  </a:cubicBezTo>
                  <a:cubicBezTo>
                    <a:pt x="4370" y="953"/>
                    <a:pt x="4167" y="1477"/>
                    <a:pt x="3965" y="2012"/>
                  </a:cubicBezTo>
                  <a:cubicBezTo>
                    <a:pt x="750" y="10621"/>
                    <a:pt x="0" y="19122"/>
                    <a:pt x="1536" y="28182"/>
                  </a:cubicBezTo>
                  <a:cubicBezTo>
                    <a:pt x="1715" y="29194"/>
                    <a:pt x="1917" y="31087"/>
                    <a:pt x="2120" y="32076"/>
                  </a:cubicBezTo>
                  <a:cubicBezTo>
                    <a:pt x="2358" y="33290"/>
                    <a:pt x="2465" y="34540"/>
                    <a:pt x="2667" y="35755"/>
                  </a:cubicBezTo>
                  <a:cubicBezTo>
                    <a:pt x="3060" y="38195"/>
                    <a:pt x="3513" y="40624"/>
                    <a:pt x="4001" y="43053"/>
                  </a:cubicBezTo>
                  <a:cubicBezTo>
                    <a:pt x="4918" y="47530"/>
                    <a:pt x="5989" y="51971"/>
                    <a:pt x="7156" y="56388"/>
                  </a:cubicBezTo>
                  <a:cubicBezTo>
                    <a:pt x="8358" y="60912"/>
                    <a:pt x="10061" y="66949"/>
                    <a:pt x="11549" y="71378"/>
                  </a:cubicBezTo>
                  <a:cubicBezTo>
                    <a:pt x="11549" y="71378"/>
                    <a:pt x="16062" y="70985"/>
                    <a:pt x="17086" y="69413"/>
                  </a:cubicBezTo>
                  <a:cubicBezTo>
                    <a:pt x="18110" y="67830"/>
                    <a:pt x="12764" y="31147"/>
                    <a:pt x="13180" y="28182"/>
                  </a:cubicBezTo>
                  <a:cubicBezTo>
                    <a:pt x="13978" y="22372"/>
                    <a:pt x="14228" y="16455"/>
                    <a:pt x="14704" y="10597"/>
                  </a:cubicBezTo>
                  <a:cubicBezTo>
                    <a:pt x="15443" y="10394"/>
                    <a:pt x="24360" y="7894"/>
                    <a:pt x="24360" y="7882"/>
                  </a:cubicBezTo>
                  <a:cubicBezTo>
                    <a:pt x="23563" y="5263"/>
                    <a:pt x="22765" y="2631"/>
                    <a:pt x="2196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258125" y="2549850"/>
              <a:ext cx="378350" cy="99450"/>
            </a:xfrm>
            <a:custGeom>
              <a:avLst/>
              <a:gdLst/>
              <a:ahLst/>
              <a:cxnLst/>
              <a:rect l="l" t="t" r="r" b="b"/>
              <a:pathLst>
                <a:path w="15134" h="3978" extrusionOk="0">
                  <a:moveTo>
                    <a:pt x="14717" y="0"/>
                  </a:moveTo>
                  <a:cubicBezTo>
                    <a:pt x="14717" y="0"/>
                    <a:pt x="14717" y="0"/>
                    <a:pt x="14717" y="1"/>
                  </a:cubicBezTo>
                  <a:lnTo>
                    <a:pt x="14717" y="1"/>
                  </a:lnTo>
                  <a:cubicBezTo>
                    <a:pt x="14717" y="0"/>
                    <a:pt x="14717" y="0"/>
                    <a:pt x="14717" y="0"/>
                  </a:cubicBezTo>
                  <a:close/>
                  <a:moveTo>
                    <a:pt x="14717" y="1"/>
                  </a:moveTo>
                  <a:cubicBezTo>
                    <a:pt x="14725" y="28"/>
                    <a:pt x="7965" y="1501"/>
                    <a:pt x="7299" y="1572"/>
                  </a:cubicBezTo>
                  <a:cubicBezTo>
                    <a:pt x="6643" y="1636"/>
                    <a:pt x="5988" y="1658"/>
                    <a:pt x="5334" y="1658"/>
                  </a:cubicBezTo>
                  <a:cubicBezTo>
                    <a:pt x="3892" y="1658"/>
                    <a:pt x="2457" y="1551"/>
                    <a:pt x="1026" y="1551"/>
                  </a:cubicBezTo>
                  <a:cubicBezTo>
                    <a:pt x="684" y="1551"/>
                    <a:pt x="342" y="1557"/>
                    <a:pt x="1" y="1572"/>
                  </a:cubicBezTo>
                  <a:cubicBezTo>
                    <a:pt x="775" y="2929"/>
                    <a:pt x="3513" y="3453"/>
                    <a:pt x="4930" y="3715"/>
                  </a:cubicBezTo>
                  <a:cubicBezTo>
                    <a:pt x="5873" y="3890"/>
                    <a:pt x="6833" y="3978"/>
                    <a:pt x="7794" y="3978"/>
                  </a:cubicBezTo>
                  <a:cubicBezTo>
                    <a:pt x="9320" y="3978"/>
                    <a:pt x="10846" y="3756"/>
                    <a:pt x="12300" y="3310"/>
                  </a:cubicBezTo>
                  <a:cubicBezTo>
                    <a:pt x="13062" y="3084"/>
                    <a:pt x="13836" y="2775"/>
                    <a:pt x="14372" y="2191"/>
                  </a:cubicBezTo>
                  <a:cubicBezTo>
                    <a:pt x="14907" y="1608"/>
                    <a:pt x="15134" y="679"/>
                    <a:pt x="1471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191400" y="2025675"/>
              <a:ext cx="614750" cy="589125"/>
            </a:xfrm>
            <a:custGeom>
              <a:avLst/>
              <a:gdLst/>
              <a:ahLst/>
              <a:cxnLst/>
              <a:rect l="l" t="t" r="r" b="b"/>
              <a:pathLst>
                <a:path w="24590" h="23565" extrusionOk="0">
                  <a:moveTo>
                    <a:pt x="20886" y="1"/>
                  </a:moveTo>
                  <a:lnTo>
                    <a:pt x="9706" y="8835"/>
                  </a:lnTo>
                  <a:lnTo>
                    <a:pt x="1801" y="1310"/>
                  </a:lnTo>
                  <a:cubicBezTo>
                    <a:pt x="1333" y="1516"/>
                    <a:pt x="0" y="2028"/>
                    <a:pt x="331" y="2028"/>
                  </a:cubicBezTo>
                  <a:cubicBezTo>
                    <a:pt x="346" y="2028"/>
                    <a:pt x="363" y="2027"/>
                    <a:pt x="384" y="2025"/>
                  </a:cubicBezTo>
                  <a:cubicBezTo>
                    <a:pt x="2110" y="3132"/>
                    <a:pt x="2336" y="5418"/>
                    <a:pt x="1872" y="7418"/>
                  </a:cubicBezTo>
                  <a:cubicBezTo>
                    <a:pt x="1408" y="9418"/>
                    <a:pt x="503" y="11395"/>
                    <a:pt x="777" y="13419"/>
                  </a:cubicBezTo>
                  <a:cubicBezTo>
                    <a:pt x="967" y="14943"/>
                    <a:pt x="1813" y="16300"/>
                    <a:pt x="2217" y="17788"/>
                  </a:cubicBezTo>
                  <a:cubicBezTo>
                    <a:pt x="2586" y="19098"/>
                    <a:pt x="1253" y="21265"/>
                    <a:pt x="1551" y="22027"/>
                  </a:cubicBezTo>
                  <a:cubicBezTo>
                    <a:pt x="2051" y="23301"/>
                    <a:pt x="5789" y="23384"/>
                    <a:pt x="7016" y="23480"/>
                  </a:cubicBezTo>
                  <a:cubicBezTo>
                    <a:pt x="7582" y="23526"/>
                    <a:pt x="8452" y="23564"/>
                    <a:pt x="9478" y="23564"/>
                  </a:cubicBezTo>
                  <a:cubicBezTo>
                    <a:pt x="13174" y="23564"/>
                    <a:pt x="18908" y="23070"/>
                    <a:pt x="19886" y="20694"/>
                  </a:cubicBezTo>
                  <a:cubicBezTo>
                    <a:pt x="20315" y="19646"/>
                    <a:pt x="19196" y="17657"/>
                    <a:pt x="19196" y="16479"/>
                  </a:cubicBezTo>
                  <a:cubicBezTo>
                    <a:pt x="19208" y="13978"/>
                    <a:pt x="20148" y="11181"/>
                    <a:pt x="20946" y="8835"/>
                  </a:cubicBezTo>
                  <a:cubicBezTo>
                    <a:pt x="21660" y="6716"/>
                    <a:pt x="22577" y="4668"/>
                    <a:pt x="23649" y="2703"/>
                  </a:cubicBezTo>
                  <a:cubicBezTo>
                    <a:pt x="23934" y="2179"/>
                    <a:pt x="24589" y="1691"/>
                    <a:pt x="24208" y="1191"/>
                  </a:cubicBezTo>
                  <a:cubicBezTo>
                    <a:pt x="23946" y="870"/>
                    <a:pt x="22851" y="667"/>
                    <a:pt x="20886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13775" y="1438725"/>
              <a:ext cx="1151350" cy="1304175"/>
            </a:xfrm>
            <a:custGeom>
              <a:avLst/>
              <a:gdLst/>
              <a:ahLst/>
              <a:cxnLst/>
              <a:rect l="l" t="t" r="r" b="b"/>
              <a:pathLst>
                <a:path w="46054" h="52167" extrusionOk="0">
                  <a:moveTo>
                    <a:pt x="28358" y="1"/>
                  </a:moveTo>
                  <a:cubicBezTo>
                    <a:pt x="27149" y="1"/>
                    <a:pt x="25941" y="300"/>
                    <a:pt x="24884" y="892"/>
                  </a:cubicBezTo>
                  <a:lnTo>
                    <a:pt x="26658" y="1654"/>
                  </a:lnTo>
                  <a:cubicBezTo>
                    <a:pt x="25682" y="1714"/>
                    <a:pt x="24706" y="1845"/>
                    <a:pt x="23729" y="1976"/>
                  </a:cubicBezTo>
                  <a:cubicBezTo>
                    <a:pt x="21693" y="2238"/>
                    <a:pt x="19193" y="2690"/>
                    <a:pt x="17860" y="4429"/>
                  </a:cubicBezTo>
                  <a:cubicBezTo>
                    <a:pt x="17395" y="5024"/>
                    <a:pt x="17217" y="5786"/>
                    <a:pt x="16871" y="6453"/>
                  </a:cubicBezTo>
                  <a:cubicBezTo>
                    <a:pt x="16347" y="7441"/>
                    <a:pt x="15407" y="8524"/>
                    <a:pt x="14478" y="9167"/>
                  </a:cubicBezTo>
                  <a:cubicBezTo>
                    <a:pt x="13169" y="10084"/>
                    <a:pt x="11573" y="10417"/>
                    <a:pt x="10311" y="11477"/>
                  </a:cubicBezTo>
                  <a:cubicBezTo>
                    <a:pt x="9108" y="12477"/>
                    <a:pt x="7751" y="14323"/>
                    <a:pt x="8061" y="15978"/>
                  </a:cubicBezTo>
                  <a:cubicBezTo>
                    <a:pt x="8227" y="16859"/>
                    <a:pt x="8608" y="17442"/>
                    <a:pt x="8466" y="18395"/>
                  </a:cubicBezTo>
                  <a:cubicBezTo>
                    <a:pt x="8323" y="19288"/>
                    <a:pt x="7918" y="20157"/>
                    <a:pt x="7323" y="20847"/>
                  </a:cubicBezTo>
                  <a:cubicBezTo>
                    <a:pt x="6108" y="22276"/>
                    <a:pt x="4358" y="23121"/>
                    <a:pt x="2858" y="24252"/>
                  </a:cubicBezTo>
                  <a:cubicBezTo>
                    <a:pt x="1358" y="25384"/>
                    <a:pt x="0" y="27062"/>
                    <a:pt x="203" y="28932"/>
                  </a:cubicBezTo>
                  <a:cubicBezTo>
                    <a:pt x="536" y="32075"/>
                    <a:pt x="4906" y="33694"/>
                    <a:pt x="5013" y="36849"/>
                  </a:cubicBezTo>
                  <a:cubicBezTo>
                    <a:pt x="5060" y="38302"/>
                    <a:pt x="4144" y="39600"/>
                    <a:pt x="3763" y="41016"/>
                  </a:cubicBezTo>
                  <a:cubicBezTo>
                    <a:pt x="3048" y="43683"/>
                    <a:pt x="4382" y="46600"/>
                    <a:pt x="6477" y="48386"/>
                  </a:cubicBezTo>
                  <a:cubicBezTo>
                    <a:pt x="8585" y="50184"/>
                    <a:pt x="11335" y="51030"/>
                    <a:pt x="14050" y="51542"/>
                  </a:cubicBezTo>
                  <a:cubicBezTo>
                    <a:pt x="16306" y="51960"/>
                    <a:pt x="18601" y="52167"/>
                    <a:pt x="20896" y="52167"/>
                  </a:cubicBezTo>
                  <a:cubicBezTo>
                    <a:pt x="26955" y="52167"/>
                    <a:pt x="33018" y="50726"/>
                    <a:pt x="38398" y="47946"/>
                  </a:cubicBezTo>
                  <a:cubicBezTo>
                    <a:pt x="40731" y="46743"/>
                    <a:pt x="43006" y="45231"/>
                    <a:pt x="44387" y="42993"/>
                  </a:cubicBezTo>
                  <a:cubicBezTo>
                    <a:pt x="45768" y="40766"/>
                    <a:pt x="46054" y="37695"/>
                    <a:pt x="44470" y="35599"/>
                  </a:cubicBezTo>
                  <a:cubicBezTo>
                    <a:pt x="43529" y="34349"/>
                    <a:pt x="41994" y="33480"/>
                    <a:pt x="41577" y="31968"/>
                  </a:cubicBezTo>
                  <a:cubicBezTo>
                    <a:pt x="41541" y="31849"/>
                    <a:pt x="41517" y="31730"/>
                    <a:pt x="41493" y="31599"/>
                  </a:cubicBezTo>
                  <a:cubicBezTo>
                    <a:pt x="41243" y="29956"/>
                    <a:pt x="42386" y="28336"/>
                    <a:pt x="43017" y="26741"/>
                  </a:cubicBezTo>
                  <a:cubicBezTo>
                    <a:pt x="44041" y="24098"/>
                    <a:pt x="43553" y="20943"/>
                    <a:pt x="41863" y="18680"/>
                  </a:cubicBezTo>
                  <a:cubicBezTo>
                    <a:pt x="41458" y="18145"/>
                    <a:pt x="41041" y="17728"/>
                    <a:pt x="40720" y="17168"/>
                  </a:cubicBezTo>
                  <a:cubicBezTo>
                    <a:pt x="40398" y="16597"/>
                    <a:pt x="40136" y="16109"/>
                    <a:pt x="39672" y="15620"/>
                  </a:cubicBezTo>
                  <a:cubicBezTo>
                    <a:pt x="38719" y="14620"/>
                    <a:pt x="37493" y="13870"/>
                    <a:pt x="36743" y="12692"/>
                  </a:cubicBezTo>
                  <a:cubicBezTo>
                    <a:pt x="35493" y="10751"/>
                    <a:pt x="35612" y="7822"/>
                    <a:pt x="35159" y="5607"/>
                  </a:cubicBezTo>
                  <a:cubicBezTo>
                    <a:pt x="34695" y="3321"/>
                    <a:pt x="33302" y="1452"/>
                    <a:pt x="31076" y="535"/>
                  </a:cubicBezTo>
                  <a:cubicBezTo>
                    <a:pt x="30216" y="178"/>
                    <a:pt x="29287" y="1"/>
                    <a:pt x="28358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196275" y="2426625"/>
              <a:ext cx="461075" cy="538275"/>
            </a:xfrm>
            <a:custGeom>
              <a:avLst/>
              <a:gdLst/>
              <a:ahLst/>
              <a:cxnLst/>
              <a:rect l="l" t="t" r="r" b="b"/>
              <a:pathLst>
                <a:path w="18443" h="21531" extrusionOk="0">
                  <a:moveTo>
                    <a:pt x="17145" y="0"/>
                  </a:moveTo>
                  <a:cubicBezTo>
                    <a:pt x="14478" y="750"/>
                    <a:pt x="11811" y="1512"/>
                    <a:pt x="9144" y="2262"/>
                  </a:cubicBezTo>
                  <a:cubicBezTo>
                    <a:pt x="7418" y="2751"/>
                    <a:pt x="3608" y="3024"/>
                    <a:pt x="3072" y="4775"/>
                  </a:cubicBezTo>
                  <a:cubicBezTo>
                    <a:pt x="2762" y="5763"/>
                    <a:pt x="3120" y="7358"/>
                    <a:pt x="3036" y="8418"/>
                  </a:cubicBezTo>
                  <a:cubicBezTo>
                    <a:pt x="2941" y="9644"/>
                    <a:pt x="2774" y="10847"/>
                    <a:pt x="2512" y="12049"/>
                  </a:cubicBezTo>
                  <a:cubicBezTo>
                    <a:pt x="2334" y="12871"/>
                    <a:pt x="893" y="18907"/>
                    <a:pt x="0" y="18907"/>
                  </a:cubicBezTo>
                  <a:cubicBezTo>
                    <a:pt x="2636" y="20911"/>
                    <a:pt x="4634" y="21530"/>
                    <a:pt x="6914" y="21530"/>
                  </a:cubicBezTo>
                  <a:cubicBezTo>
                    <a:pt x="7127" y="21530"/>
                    <a:pt x="7342" y="21525"/>
                    <a:pt x="7561" y="21515"/>
                  </a:cubicBezTo>
                  <a:cubicBezTo>
                    <a:pt x="10787" y="21360"/>
                    <a:pt x="18026" y="21527"/>
                    <a:pt x="18443" y="17931"/>
                  </a:cubicBezTo>
                  <a:cubicBezTo>
                    <a:pt x="16788" y="12561"/>
                    <a:pt x="17217" y="6025"/>
                    <a:pt x="17145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234375" y="2530500"/>
              <a:ext cx="395000" cy="106825"/>
            </a:xfrm>
            <a:custGeom>
              <a:avLst/>
              <a:gdLst/>
              <a:ahLst/>
              <a:cxnLst/>
              <a:rect l="l" t="t" r="r" b="b"/>
              <a:pathLst>
                <a:path w="15800" h="4273" extrusionOk="0">
                  <a:moveTo>
                    <a:pt x="15800" y="1"/>
                  </a:moveTo>
                  <a:lnTo>
                    <a:pt x="15800" y="1"/>
                  </a:lnTo>
                  <a:cubicBezTo>
                    <a:pt x="11478" y="620"/>
                    <a:pt x="7168" y="1239"/>
                    <a:pt x="2846" y="1858"/>
                  </a:cubicBezTo>
                  <a:cubicBezTo>
                    <a:pt x="0" y="2263"/>
                    <a:pt x="2012" y="3346"/>
                    <a:pt x="3620" y="3739"/>
                  </a:cubicBezTo>
                  <a:cubicBezTo>
                    <a:pt x="5197" y="4131"/>
                    <a:pt x="6882" y="4273"/>
                    <a:pt x="8528" y="4273"/>
                  </a:cubicBezTo>
                  <a:cubicBezTo>
                    <a:pt x="8782" y="4273"/>
                    <a:pt x="9035" y="4269"/>
                    <a:pt x="9287" y="4263"/>
                  </a:cubicBezTo>
                  <a:cubicBezTo>
                    <a:pt x="10716" y="4227"/>
                    <a:pt x="12192" y="4061"/>
                    <a:pt x="13466" y="3382"/>
                  </a:cubicBezTo>
                  <a:cubicBezTo>
                    <a:pt x="14728" y="2703"/>
                    <a:pt x="15764" y="1441"/>
                    <a:pt x="15800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389750" y="3900300"/>
              <a:ext cx="360175" cy="901825"/>
            </a:xfrm>
            <a:custGeom>
              <a:avLst/>
              <a:gdLst/>
              <a:ahLst/>
              <a:cxnLst/>
              <a:rect l="l" t="t" r="r" b="b"/>
              <a:pathLst>
                <a:path w="14407" h="36073" extrusionOk="0">
                  <a:moveTo>
                    <a:pt x="7287" y="1"/>
                  </a:moveTo>
                  <a:lnTo>
                    <a:pt x="286" y="1227"/>
                  </a:lnTo>
                  <a:lnTo>
                    <a:pt x="0" y="7835"/>
                  </a:lnTo>
                  <a:cubicBezTo>
                    <a:pt x="1739" y="13348"/>
                    <a:pt x="9799" y="26814"/>
                    <a:pt x="7775" y="33505"/>
                  </a:cubicBezTo>
                  <a:cubicBezTo>
                    <a:pt x="7310" y="35038"/>
                    <a:pt x="10601" y="36073"/>
                    <a:pt x="12598" y="36073"/>
                  </a:cubicBezTo>
                  <a:cubicBezTo>
                    <a:pt x="13361" y="36073"/>
                    <a:pt x="13936" y="35921"/>
                    <a:pt x="14038" y="35589"/>
                  </a:cubicBezTo>
                  <a:cubicBezTo>
                    <a:pt x="14407" y="34386"/>
                    <a:pt x="13538" y="32815"/>
                    <a:pt x="12919" y="31910"/>
                  </a:cubicBezTo>
                  <a:cubicBezTo>
                    <a:pt x="9275" y="5871"/>
                    <a:pt x="7287" y="1"/>
                    <a:pt x="7287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551075" y="4680175"/>
              <a:ext cx="367925" cy="186400"/>
            </a:xfrm>
            <a:custGeom>
              <a:avLst/>
              <a:gdLst/>
              <a:ahLst/>
              <a:cxnLst/>
              <a:rect l="l" t="t" r="r" b="b"/>
              <a:pathLst>
                <a:path w="14717" h="7456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1417" y="1108"/>
                    <a:pt x="1024" y="1346"/>
                    <a:pt x="643" y="2632"/>
                  </a:cubicBezTo>
                  <a:cubicBezTo>
                    <a:pt x="0" y="4751"/>
                    <a:pt x="2013" y="5263"/>
                    <a:pt x="2013" y="5263"/>
                  </a:cubicBezTo>
                  <a:cubicBezTo>
                    <a:pt x="2013" y="5263"/>
                    <a:pt x="10432" y="7456"/>
                    <a:pt x="13371" y="7456"/>
                  </a:cubicBezTo>
                  <a:cubicBezTo>
                    <a:pt x="13937" y="7456"/>
                    <a:pt x="14300" y="7374"/>
                    <a:pt x="14359" y="7180"/>
                  </a:cubicBezTo>
                  <a:cubicBezTo>
                    <a:pt x="14717" y="5965"/>
                    <a:pt x="10252" y="2965"/>
                    <a:pt x="10252" y="2965"/>
                  </a:cubicBezTo>
                  <a:lnTo>
                    <a:pt x="6358" y="155"/>
                  </a:lnTo>
                  <a:cubicBezTo>
                    <a:pt x="5280" y="293"/>
                    <a:pt x="4550" y="386"/>
                    <a:pt x="3839" y="386"/>
                  </a:cubicBezTo>
                  <a:cubicBezTo>
                    <a:pt x="3075" y="386"/>
                    <a:pt x="2332" y="278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144575" y="3800600"/>
              <a:ext cx="429450" cy="921225"/>
            </a:xfrm>
            <a:custGeom>
              <a:avLst/>
              <a:gdLst/>
              <a:ahLst/>
              <a:cxnLst/>
              <a:rect l="l" t="t" r="r" b="b"/>
              <a:pathLst>
                <a:path w="17178" h="36849" extrusionOk="0">
                  <a:moveTo>
                    <a:pt x="10450" y="0"/>
                  </a:moveTo>
                  <a:lnTo>
                    <a:pt x="7009" y="5644"/>
                  </a:lnTo>
                  <a:cubicBezTo>
                    <a:pt x="5878" y="11311"/>
                    <a:pt x="6438" y="26992"/>
                    <a:pt x="1437" y="31873"/>
                  </a:cubicBezTo>
                  <a:cubicBezTo>
                    <a:pt x="0" y="33278"/>
                    <a:pt x="4112" y="36849"/>
                    <a:pt x="5562" y="36849"/>
                  </a:cubicBezTo>
                  <a:cubicBezTo>
                    <a:pt x="5710" y="36849"/>
                    <a:pt x="5830" y="36812"/>
                    <a:pt x="5914" y="36731"/>
                  </a:cubicBezTo>
                  <a:cubicBezTo>
                    <a:pt x="6807" y="35850"/>
                    <a:pt x="6807" y="34064"/>
                    <a:pt x="6700" y="32969"/>
                  </a:cubicBezTo>
                  <a:cubicBezTo>
                    <a:pt x="16094" y="8406"/>
                    <a:pt x="17177" y="2298"/>
                    <a:pt x="17177" y="2298"/>
                  </a:cubicBezTo>
                  <a:lnTo>
                    <a:pt x="10450" y="0"/>
                  </a:ln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121850" y="4545625"/>
              <a:ext cx="307800" cy="317450"/>
            </a:xfrm>
            <a:custGeom>
              <a:avLst/>
              <a:gdLst/>
              <a:ahLst/>
              <a:cxnLst/>
              <a:rect l="l" t="t" r="r" b="b"/>
              <a:pathLst>
                <a:path w="12312" h="12698" extrusionOk="0">
                  <a:moveTo>
                    <a:pt x="3358" y="1"/>
                  </a:moveTo>
                  <a:cubicBezTo>
                    <a:pt x="3001" y="1072"/>
                    <a:pt x="2549" y="1096"/>
                    <a:pt x="1584" y="2025"/>
                  </a:cubicBezTo>
                  <a:cubicBezTo>
                    <a:pt x="1" y="3584"/>
                    <a:pt x="1513" y="5001"/>
                    <a:pt x="1513" y="5001"/>
                  </a:cubicBezTo>
                  <a:cubicBezTo>
                    <a:pt x="1513" y="5001"/>
                    <a:pt x="9639" y="12697"/>
                    <a:pt x="11217" y="12697"/>
                  </a:cubicBezTo>
                  <a:cubicBezTo>
                    <a:pt x="11298" y="12697"/>
                    <a:pt x="11362" y="12677"/>
                    <a:pt x="11407" y="12633"/>
                  </a:cubicBezTo>
                  <a:cubicBezTo>
                    <a:pt x="12312" y="11752"/>
                    <a:pt x="9847" y="6954"/>
                    <a:pt x="9847" y="6954"/>
                  </a:cubicBezTo>
                  <a:lnTo>
                    <a:pt x="7787" y="2620"/>
                  </a:lnTo>
                  <a:cubicBezTo>
                    <a:pt x="5692" y="1787"/>
                    <a:pt x="5001" y="1525"/>
                    <a:pt x="3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213225" y="3071350"/>
              <a:ext cx="523900" cy="1387975"/>
            </a:xfrm>
            <a:custGeom>
              <a:avLst/>
              <a:gdLst/>
              <a:ahLst/>
              <a:cxnLst/>
              <a:rect l="l" t="t" r="r" b="b"/>
              <a:pathLst>
                <a:path w="20956" h="55519" extrusionOk="0">
                  <a:moveTo>
                    <a:pt x="20801" y="0"/>
                  </a:moveTo>
                  <a:lnTo>
                    <a:pt x="9371" y="3167"/>
                  </a:lnTo>
                  <a:cubicBezTo>
                    <a:pt x="9371" y="3167"/>
                    <a:pt x="1" y="49863"/>
                    <a:pt x="406" y="52626"/>
                  </a:cubicBezTo>
                  <a:cubicBezTo>
                    <a:pt x="822" y="55376"/>
                    <a:pt x="7157" y="55519"/>
                    <a:pt x="7157" y="55519"/>
                  </a:cubicBezTo>
                  <a:cubicBezTo>
                    <a:pt x="7157" y="55519"/>
                    <a:pt x="17634" y="22312"/>
                    <a:pt x="18729" y="18598"/>
                  </a:cubicBezTo>
                  <a:cubicBezTo>
                    <a:pt x="19408" y="16300"/>
                    <a:pt x="20920" y="9954"/>
                    <a:pt x="20932" y="4679"/>
                  </a:cubicBezTo>
                  <a:cubicBezTo>
                    <a:pt x="20956" y="1393"/>
                    <a:pt x="20801" y="0"/>
                    <a:pt x="2080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1213225" y="3071350"/>
              <a:ext cx="523900" cy="1387975"/>
            </a:xfrm>
            <a:custGeom>
              <a:avLst/>
              <a:gdLst/>
              <a:ahLst/>
              <a:cxnLst/>
              <a:rect l="l" t="t" r="r" b="b"/>
              <a:pathLst>
                <a:path w="20956" h="55519" extrusionOk="0">
                  <a:moveTo>
                    <a:pt x="20801" y="0"/>
                  </a:moveTo>
                  <a:lnTo>
                    <a:pt x="9371" y="3167"/>
                  </a:lnTo>
                  <a:cubicBezTo>
                    <a:pt x="9371" y="3167"/>
                    <a:pt x="1" y="49863"/>
                    <a:pt x="406" y="52626"/>
                  </a:cubicBezTo>
                  <a:cubicBezTo>
                    <a:pt x="822" y="55376"/>
                    <a:pt x="7157" y="55519"/>
                    <a:pt x="7157" y="55519"/>
                  </a:cubicBezTo>
                  <a:cubicBezTo>
                    <a:pt x="7157" y="55519"/>
                    <a:pt x="17634" y="22312"/>
                    <a:pt x="18729" y="18598"/>
                  </a:cubicBezTo>
                  <a:cubicBezTo>
                    <a:pt x="19408" y="16300"/>
                    <a:pt x="20920" y="9954"/>
                    <a:pt x="20932" y="4679"/>
                  </a:cubicBezTo>
                  <a:cubicBezTo>
                    <a:pt x="20956" y="1393"/>
                    <a:pt x="20801" y="0"/>
                    <a:pt x="2080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1346575" y="1184550"/>
              <a:ext cx="745075" cy="1104500"/>
            </a:xfrm>
            <a:custGeom>
              <a:avLst/>
              <a:gdLst/>
              <a:ahLst/>
              <a:cxnLst/>
              <a:rect l="l" t="t" r="r" b="b"/>
              <a:pathLst>
                <a:path w="29803" h="44180" extrusionOk="0">
                  <a:moveTo>
                    <a:pt x="25305" y="0"/>
                  </a:moveTo>
                  <a:cubicBezTo>
                    <a:pt x="25148" y="0"/>
                    <a:pt x="24988" y="92"/>
                    <a:pt x="24897" y="225"/>
                  </a:cubicBezTo>
                  <a:cubicBezTo>
                    <a:pt x="24754" y="403"/>
                    <a:pt x="24730" y="642"/>
                    <a:pt x="24718" y="868"/>
                  </a:cubicBezTo>
                  <a:cubicBezTo>
                    <a:pt x="24683" y="1451"/>
                    <a:pt x="24302" y="4916"/>
                    <a:pt x="24671" y="5213"/>
                  </a:cubicBezTo>
                  <a:cubicBezTo>
                    <a:pt x="24373" y="4975"/>
                    <a:pt x="24242" y="4606"/>
                    <a:pt x="23992" y="4321"/>
                  </a:cubicBezTo>
                  <a:cubicBezTo>
                    <a:pt x="23700" y="3972"/>
                    <a:pt x="23501" y="3829"/>
                    <a:pt x="23371" y="3829"/>
                  </a:cubicBezTo>
                  <a:cubicBezTo>
                    <a:pt x="22784" y="3829"/>
                    <a:pt x="23598" y="6742"/>
                    <a:pt x="23647" y="6976"/>
                  </a:cubicBezTo>
                  <a:cubicBezTo>
                    <a:pt x="23778" y="7595"/>
                    <a:pt x="23682" y="8238"/>
                    <a:pt x="23587" y="8857"/>
                  </a:cubicBezTo>
                  <a:cubicBezTo>
                    <a:pt x="22599" y="14905"/>
                    <a:pt x="20623" y="20573"/>
                    <a:pt x="16634" y="25406"/>
                  </a:cubicBezTo>
                  <a:cubicBezTo>
                    <a:pt x="12467" y="30455"/>
                    <a:pt x="6526" y="34122"/>
                    <a:pt x="1" y="35562"/>
                  </a:cubicBezTo>
                  <a:lnTo>
                    <a:pt x="631" y="43771"/>
                  </a:lnTo>
                  <a:lnTo>
                    <a:pt x="631" y="43771"/>
                  </a:lnTo>
                  <a:cubicBezTo>
                    <a:pt x="679" y="43627"/>
                    <a:pt x="761" y="43490"/>
                    <a:pt x="882" y="43444"/>
                  </a:cubicBezTo>
                  <a:cubicBezTo>
                    <a:pt x="13526" y="38825"/>
                    <a:pt x="23170" y="29907"/>
                    <a:pt x="24980" y="16608"/>
                  </a:cubicBezTo>
                  <a:cubicBezTo>
                    <a:pt x="25171" y="15191"/>
                    <a:pt x="25837" y="13965"/>
                    <a:pt x="26195" y="12583"/>
                  </a:cubicBezTo>
                  <a:cubicBezTo>
                    <a:pt x="27076" y="9190"/>
                    <a:pt x="29802" y="7142"/>
                    <a:pt x="28564" y="3404"/>
                  </a:cubicBezTo>
                  <a:cubicBezTo>
                    <a:pt x="28421" y="2951"/>
                    <a:pt x="28207" y="2499"/>
                    <a:pt x="27850" y="2177"/>
                  </a:cubicBezTo>
                  <a:cubicBezTo>
                    <a:pt x="27593" y="1946"/>
                    <a:pt x="27243" y="1795"/>
                    <a:pt x="26903" y="1795"/>
                  </a:cubicBezTo>
                  <a:cubicBezTo>
                    <a:pt x="26771" y="1795"/>
                    <a:pt x="26640" y="1818"/>
                    <a:pt x="26516" y="1868"/>
                  </a:cubicBezTo>
                  <a:cubicBezTo>
                    <a:pt x="26242" y="1356"/>
                    <a:pt x="25980" y="844"/>
                    <a:pt x="25706" y="332"/>
                  </a:cubicBezTo>
                  <a:cubicBezTo>
                    <a:pt x="25659" y="225"/>
                    <a:pt x="25599" y="118"/>
                    <a:pt x="25504" y="58"/>
                  </a:cubicBezTo>
                  <a:cubicBezTo>
                    <a:pt x="25442" y="18"/>
                    <a:pt x="25374" y="0"/>
                    <a:pt x="25305" y="0"/>
                  </a:cubicBezTo>
                  <a:close/>
                  <a:moveTo>
                    <a:pt x="631" y="43771"/>
                  </a:moveTo>
                  <a:cubicBezTo>
                    <a:pt x="563" y="43969"/>
                    <a:pt x="559" y="44180"/>
                    <a:pt x="600" y="44180"/>
                  </a:cubicBezTo>
                  <a:cubicBezTo>
                    <a:pt x="613" y="44180"/>
                    <a:pt x="632" y="44156"/>
                    <a:pt x="656" y="44099"/>
                  </a:cubicBezTo>
                  <a:lnTo>
                    <a:pt x="631" y="43771"/>
                  </a:ln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1423675" y="1397325"/>
              <a:ext cx="593850" cy="913825"/>
            </a:xfrm>
            <a:custGeom>
              <a:avLst/>
              <a:gdLst/>
              <a:ahLst/>
              <a:cxnLst/>
              <a:rect l="l" t="t" r="r" b="b"/>
              <a:pathLst>
                <a:path w="23754" h="36553" extrusionOk="0">
                  <a:moveTo>
                    <a:pt x="20194" y="1"/>
                  </a:moveTo>
                  <a:cubicBezTo>
                    <a:pt x="19324" y="3572"/>
                    <a:pt x="17789" y="6942"/>
                    <a:pt x="16229" y="10264"/>
                  </a:cubicBezTo>
                  <a:cubicBezTo>
                    <a:pt x="14824" y="13228"/>
                    <a:pt x="13383" y="16217"/>
                    <a:pt x="11264" y="18753"/>
                  </a:cubicBezTo>
                  <a:cubicBezTo>
                    <a:pt x="9145" y="21289"/>
                    <a:pt x="6287" y="23372"/>
                    <a:pt x="2965" y="23944"/>
                  </a:cubicBezTo>
                  <a:lnTo>
                    <a:pt x="1" y="36553"/>
                  </a:lnTo>
                  <a:cubicBezTo>
                    <a:pt x="3061" y="35148"/>
                    <a:pt x="5656" y="32981"/>
                    <a:pt x="8228" y="30850"/>
                  </a:cubicBezTo>
                  <a:cubicBezTo>
                    <a:pt x="11383" y="28206"/>
                    <a:pt x="14586" y="25539"/>
                    <a:pt x="16955" y="22206"/>
                  </a:cubicBezTo>
                  <a:cubicBezTo>
                    <a:pt x="18789" y="19646"/>
                    <a:pt x="20086" y="16753"/>
                    <a:pt x="21110" y="13788"/>
                  </a:cubicBezTo>
                  <a:cubicBezTo>
                    <a:pt x="22468" y="9823"/>
                    <a:pt x="23361" y="5704"/>
                    <a:pt x="23754" y="1525"/>
                  </a:cubicBezTo>
                  <a:cubicBezTo>
                    <a:pt x="22575" y="1024"/>
                    <a:pt x="21384" y="512"/>
                    <a:pt x="2019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1097150" y="1979775"/>
              <a:ext cx="635225" cy="640350"/>
            </a:xfrm>
            <a:custGeom>
              <a:avLst/>
              <a:gdLst/>
              <a:ahLst/>
              <a:cxnLst/>
              <a:rect l="l" t="t" r="r" b="b"/>
              <a:pathLst>
                <a:path w="25409" h="25614" extrusionOk="0">
                  <a:moveTo>
                    <a:pt x="10730" y="0"/>
                  </a:moveTo>
                  <a:cubicBezTo>
                    <a:pt x="10278" y="0"/>
                    <a:pt x="9726" y="386"/>
                    <a:pt x="8763" y="610"/>
                  </a:cubicBezTo>
                  <a:cubicBezTo>
                    <a:pt x="7370" y="932"/>
                    <a:pt x="2334" y="1991"/>
                    <a:pt x="1644" y="3146"/>
                  </a:cubicBezTo>
                  <a:cubicBezTo>
                    <a:pt x="0" y="5932"/>
                    <a:pt x="2013" y="9218"/>
                    <a:pt x="2310" y="12266"/>
                  </a:cubicBezTo>
                  <a:cubicBezTo>
                    <a:pt x="2691" y="16267"/>
                    <a:pt x="3287" y="21613"/>
                    <a:pt x="3679" y="25613"/>
                  </a:cubicBezTo>
                  <a:cubicBezTo>
                    <a:pt x="5096" y="25411"/>
                    <a:pt x="6513" y="25220"/>
                    <a:pt x="7942" y="25018"/>
                  </a:cubicBezTo>
                  <a:lnTo>
                    <a:pt x="24611" y="22720"/>
                  </a:lnTo>
                  <a:cubicBezTo>
                    <a:pt x="24634" y="22720"/>
                    <a:pt x="24515" y="16457"/>
                    <a:pt x="24515" y="16017"/>
                  </a:cubicBezTo>
                  <a:cubicBezTo>
                    <a:pt x="24563" y="14290"/>
                    <a:pt x="24765" y="12981"/>
                    <a:pt x="25135" y="11362"/>
                  </a:cubicBezTo>
                  <a:cubicBezTo>
                    <a:pt x="25408" y="10147"/>
                    <a:pt x="24920" y="8885"/>
                    <a:pt x="24206" y="7861"/>
                  </a:cubicBezTo>
                  <a:cubicBezTo>
                    <a:pt x="23301" y="6587"/>
                    <a:pt x="22075" y="5575"/>
                    <a:pt x="21158" y="4313"/>
                  </a:cubicBezTo>
                  <a:cubicBezTo>
                    <a:pt x="20503" y="3408"/>
                    <a:pt x="19491" y="1479"/>
                    <a:pt x="18693" y="682"/>
                  </a:cubicBezTo>
                  <a:cubicBezTo>
                    <a:pt x="18458" y="444"/>
                    <a:pt x="18121" y="356"/>
                    <a:pt x="17723" y="356"/>
                  </a:cubicBezTo>
                  <a:cubicBezTo>
                    <a:pt x="16597" y="356"/>
                    <a:pt x="14986" y="1061"/>
                    <a:pt x="13831" y="1061"/>
                  </a:cubicBezTo>
                  <a:cubicBezTo>
                    <a:pt x="13577" y="1061"/>
                    <a:pt x="13345" y="1027"/>
                    <a:pt x="13145" y="944"/>
                  </a:cubicBezTo>
                  <a:cubicBezTo>
                    <a:pt x="13331" y="679"/>
                    <a:pt x="13525" y="189"/>
                    <a:pt x="13277" y="189"/>
                  </a:cubicBezTo>
                  <a:cubicBezTo>
                    <a:pt x="13223" y="189"/>
                    <a:pt x="13149" y="212"/>
                    <a:pt x="13050" y="265"/>
                  </a:cubicBezTo>
                  <a:cubicBezTo>
                    <a:pt x="12276" y="669"/>
                    <a:pt x="12144" y="872"/>
                    <a:pt x="12057" y="872"/>
                  </a:cubicBezTo>
                  <a:cubicBezTo>
                    <a:pt x="11958" y="872"/>
                    <a:pt x="11917" y="615"/>
                    <a:pt x="11085" y="98"/>
                  </a:cubicBezTo>
                  <a:cubicBezTo>
                    <a:pt x="10970" y="29"/>
                    <a:pt x="10854" y="0"/>
                    <a:pt x="1073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1294500" y="1789050"/>
              <a:ext cx="225350" cy="354150"/>
            </a:xfrm>
            <a:custGeom>
              <a:avLst/>
              <a:gdLst/>
              <a:ahLst/>
              <a:cxnLst/>
              <a:rect l="l" t="t" r="r" b="b"/>
              <a:pathLst>
                <a:path w="9014" h="14166" extrusionOk="0">
                  <a:moveTo>
                    <a:pt x="6477" y="0"/>
                  </a:moveTo>
                  <a:cubicBezTo>
                    <a:pt x="6477" y="0"/>
                    <a:pt x="786" y="2358"/>
                    <a:pt x="786" y="2358"/>
                  </a:cubicBezTo>
                  <a:cubicBezTo>
                    <a:pt x="881" y="4644"/>
                    <a:pt x="0" y="7120"/>
                    <a:pt x="1393" y="9096"/>
                  </a:cubicBezTo>
                  <a:cubicBezTo>
                    <a:pt x="2560" y="10751"/>
                    <a:pt x="4263" y="12013"/>
                    <a:pt x="5977" y="13061"/>
                  </a:cubicBezTo>
                  <a:cubicBezTo>
                    <a:pt x="6318" y="13268"/>
                    <a:pt x="7484" y="14165"/>
                    <a:pt x="8106" y="14165"/>
                  </a:cubicBezTo>
                  <a:cubicBezTo>
                    <a:pt x="8200" y="14165"/>
                    <a:pt x="8282" y="14144"/>
                    <a:pt x="8347" y="14097"/>
                  </a:cubicBezTo>
                  <a:cubicBezTo>
                    <a:pt x="9013" y="13609"/>
                    <a:pt x="7644" y="11085"/>
                    <a:pt x="7358" y="10418"/>
                  </a:cubicBezTo>
                  <a:cubicBezTo>
                    <a:pt x="6549" y="8513"/>
                    <a:pt x="6382" y="7061"/>
                    <a:pt x="6406" y="4965"/>
                  </a:cubicBezTo>
                  <a:cubicBezTo>
                    <a:pt x="6430" y="3310"/>
                    <a:pt x="6453" y="1655"/>
                    <a:pt x="6477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1314150" y="1789050"/>
              <a:ext cx="142300" cy="166400"/>
            </a:xfrm>
            <a:custGeom>
              <a:avLst/>
              <a:gdLst/>
              <a:ahLst/>
              <a:cxnLst/>
              <a:rect l="l" t="t" r="r" b="b"/>
              <a:pathLst>
                <a:path w="5692" h="6656" extrusionOk="0">
                  <a:moveTo>
                    <a:pt x="5691" y="0"/>
                  </a:moveTo>
                  <a:lnTo>
                    <a:pt x="0" y="2358"/>
                  </a:lnTo>
                  <a:lnTo>
                    <a:pt x="179" y="6644"/>
                  </a:lnTo>
                  <a:cubicBezTo>
                    <a:pt x="340" y="6652"/>
                    <a:pt x="500" y="6656"/>
                    <a:pt x="660" y="6656"/>
                  </a:cubicBezTo>
                  <a:cubicBezTo>
                    <a:pt x="2378" y="6656"/>
                    <a:pt x="4019" y="6198"/>
                    <a:pt x="5620" y="5501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1219775" y="1502425"/>
              <a:ext cx="362575" cy="419650"/>
            </a:xfrm>
            <a:custGeom>
              <a:avLst/>
              <a:gdLst/>
              <a:ahLst/>
              <a:cxnLst/>
              <a:rect l="l" t="t" r="r" b="b"/>
              <a:pathLst>
                <a:path w="14503" h="16786" extrusionOk="0">
                  <a:moveTo>
                    <a:pt x="10263" y="0"/>
                  </a:moveTo>
                  <a:cubicBezTo>
                    <a:pt x="9300" y="0"/>
                    <a:pt x="8312" y="208"/>
                    <a:pt x="7490" y="404"/>
                  </a:cubicBezTo>
                  <a:cubicBezTo>
                    <a:pt x="6347" y="666"/>
                    <a:pt x="5204" y="952"/>
                    <a:pt x="4132" y="1512"/>
                  </a:cubicBezTo>
                  <a:cubicBezTo>
                    <a:pt x="3049" y="2059"/>
                    <a:pt x="2037" y="2916"/>
                    <a:pt x="1382" y="4119"/>
                  </a:cubicBezTo>
                  <a:cubicBezTo>
                    <a:pt x="763" y="5262"/>
                    <a:pt x="525" y="6607"/>
                    <a:pt x="358" y="7917"/>
                  </a:cubicBezTo>
                  <a:cubicBezTo>
                    <a:pt x="287" y="8453"/>
                    <a:pt x="310" y="8965"/>
                    <a:pt x="263" y="9489"/>
                  </a:cubicBezTo>
                  <a:cubicBezTo>
                    <a:pt x="215" y="10132"/>
                    <a:pt x="1" y="10691"/>
                    <a:pt x="156" y="11346"/>
                  </a:cubicBezTo>
                  <a:cubicBezTo>
                    <a:pt x="290" y="11904"/>
                    <a:pt x="744" y="12385"/>
                    <a:pt x="1221" y="12385"/>
                  </a:cubicBezTo>
                  <a:cubicBezTo>
                    <a:pt x="1334" y="12385"/>
                    <a:pt x="1449" y="12358"/>
                    <a:pt x="1561" y="12299"/>
                  </a:cubicBezTo>
                  <a:cubicBezTo>
                    <a:pt x="2300" y="15546"/>
                    <a:pt x="5143" y="16785"/>
                    <a:pt x="7864" y="16785"/>
                  </a:cubicBezTo>
                  <a:cubicBezTo>
                    <a:pt x="8605" y="16785"/>
                    <a:pt x="9336" y="16693"/>
                    <a:pt x="10014" y="16525"/>
                  </a:cubicBezTo>
                  <a:cubicBezTo>
                    <a:pt x="11014" y="16275"/>
                    <a:pt x="11836" y="16037"/>
                    <a:pt x="12562" y="15156"/>
                  </a:cubicBezTo>
                  <a:cubicBezTo>
                    <a:pt x="13276" y="14287"/>
                    <a:pt x="13895" y="13180"/>
                    <a:pt x="14145" y="12013"/>
                  </a:cubicBezTo>
                  <a:cubicBezTo>
                    <a:pt x="14503" y="10334"/>
                    <a:pt x="14145" y="8655"/>
                    <a:pt x="13955" y="7012"/>
                  </a:cubicBezTo>
                  <a:cubicBezTo>
                    <a:pt x="13764" y="5452"/>
                    <a:pt x="14288" y="3036"/>
                    <a:pt x="13562" y="1702"/>
                  </a:cubicBezTo>
                  <a:cubicBezTo>
                    <a:pt x="12835" y="384"/>
                    <a:pt x="11573" y="0"/>
                    <a:pt x="10263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1167400" y="1680400"/>
              <a:ext cx="117000" cy="140600"/>
            </a:xfrm>
            <a:custGeom>
              <a:avLst/>
              <a:gdLst/>
              <a:ahLst/>
              <a:cxnLst/>
              <a:rect l="l" t="t" r="r" b="b"/>
              <a:pathLst>
                <a:path w="4680" h="5624" extrusionOk="0">
                  <a:moveTo>
                    <a:pt x="1283" y="1"/>
                  </a:moveTo>
                  <a:cubicBezTo>
                    <a:pt x="1149" y="1"/>
                    <a:pt x="1014" y="31"/>
                    <a:pt x="881" y="96"/>
                  </a:cubicBezTo>
                  <a:cubicBezTo>
                    <a:pt x="358" y="358"/>
                    <a:pt x="131" y="1000"/>
                    <a:pt x="96" y="1584"/>
                  </a:cubicBezTo>
                  <a:cubicBezTo>
                    <a:pt x="0" y="3322"/>
                    <a:pt x="1227" y="5049"/>
                    <a:pt x="2894" y="5537"/>
                  </a:cubicBezTo>
                  <a:cubicBezTo>
                    <a:pt x="3080" y="5590"/>
                    <a:pt x="3284" y="5623"/>
                    <a:pt x="3484" y="5623"/>
                  </a:cubicBezTo>
                  <a:cubicBezTo>
                    <a:pt x="3821" y="5623"/>
                    <a:pt x="4144" y="5529"/>
                    <a:pt x="4346" y="5275"/>
                  </a:cubicBezTo>
                  <a:cubicBezTo>
                    <a:pt x="4679" y="4846"/>
                    <a:pt x="4525" y="4239"/>
                    <a:pt x="4310" y="3751"/>
                  </a:cubicBezTo>
                  <a:cubicBezTo>
                    <a:pt x="3943" y="2886"/>
                    <a:pt x="2604" y="1"/>
                    <a:pt x="1283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1134050" y="1407850"/>
              <a:ext cx="465575" cy="466050"/>
            </a:xfrm>
            <a:custGeom>
              <a:avLst/>
              <a:gdLst/>
              <a:ahLst/>
              <a:cxnLst/>
              <a:rect l="l" t="t" r="r" b="b"/>
              <a:pathLst>
                <a:path w="18623" h="18642" extrusionOk="0">
                  <a:moveTo>
                    <a:pt x="8776" y="1"/>
                  </a:moveTo>
                  <a:cubicBezTo>
                    <a:pt x="4983" y="1"/>
                    <a:pt x="1260" y="1945"/>
                    <a:pt x="477" y="5747"/>
                  </a:cubicBezTo>
                  <a:cubicBezTo>
                    <a:pt x="1" y="8057"/>
                    <a:pt x="620" y="10450"/>
                    <a:pt x="1465" y="12688"/>
                  </a:cubicBezTo>
                  <a:cubicBezTo>
                    <a:pt x="1355" y="12247"/>
                    <a:pt x="1860" y="11899"/>
                    <a:pt x="2350" y="11899"/>
                  </a:cubicBezTo>
                  <a:cubicBezTo>
                    <a:pt x="2442" y="11899"/>
                    <a:pt x="2533" y="11912"/>
                    <a:pt x="2620" y="11938"/>
                  </a:cubicBezTo>
                  <a:cubicBezTo>
                    <a:pt x="3168" y="12105"/>
                    <a:pt x="3513" y="12605"/>
                    <a:pt x="3751" y="13093"/>
                  </a:cubicBezTo>
                  <a:cubicBezTo>
                    <a:pt x="4632" y="14808"/>
                    <a:pt x="4847" y="16808"/>
                    <a:pt x="4359" y="18641"/>
                  </a:cubicBezTo>
                  <a:cubicBezTo>
                    <a:pt x="5763" y="16832"/>
                    <a:pt x="6144" y="14367"/>
                    <a:pt x="5359" y="12236"/>
                  </a:cubicBezTo>
                  <a:cubicBezTo>
                    <a:pt x="5216" y="11855"/>
                    <a:pt x="5037" y="11438"/>
                    <a:pt x="5204" y="11069"/>
                  </a:cubicBezTo>
                  <a:cubicBezTo>
                    <a:pt x="5335" y="10783"/>
                    <a:pt x="5632" y="10605"/>
                    <a:pt x="5894" y="10426"/>
                  </a:cubicBezTo>
                  <a:cubicBezTo>
                    <a:pt x="7026" y="9676"/>
                    <a:pt x="7811" y="8521"/>
                    <a:pt x="8073" y="7259"/>
                  </a:cubicBezTo>
                  <a:cubicBezTo>
                    <a:pt x="9490" y="9200"/>
                    <a:pt x="11990" y="10438"/>
                    <a:pt x="14526" y="10462"/>
                  </a:cubicBezTo>
                  <a:cubicBezTo>
                    <a:pt x="15431" y="10462"/>
                    <a:pt x="16098" y="10498"/>
                    <a:pt x="16979" y="10700"/>
                  </a:cubicBezTo>
                  <a:cubicBezTo>
                    <a:pt x="17705" y="10879"/>
                    <a:pt x="18015" y="11879"/>
                    <a:pt x="17479" y="12367"/>
                  </a:cubicBezTo>
                  <a:cubicBezTo>
                    <a:pt x="17884" y="12367"/>
                    <a:pt x="18217" y="12069"/>
                    <a:pt x="18372" y="11724"/>
                  </a:cubicBezTo>
                  <a:cubicBezTo>
                    <a:pt x="18622" y="11129"/>
                    <a:pt x="18182" y="10164"/>
                    <a:pt x="18063" y="9545"/>
                  </a:cubicBezTo>
                  <a:cubicBezTo>
                    <a:pt x="17932" y="8771"/>
                    <a:pt x="17824" y="7985"/>
                    <a:pt x="17682" y="7211"/>
                  </a:cubicBezTo>
                  <a:cubicBezTo>
                    <a:pt x="17384" y="5664"/>
                    <a:pt x="16955" y="4104"/>
                    <a:pt x="15872" y="2901"/>
                  </a:cubicBezTo>
                  <a:cubicBezTo>
                    <a:pt x="15086" y="2020"/>
                    <a:pt x="14110" y="1342"/>
                    <a:pt x="13014" y="865"/>
                  </a:cubicBezTo>
                  <a:cubicBezTo>
                    <a:pt x="11700" y="287"/>
                    <a:pt x="10233" y="1"/>
                    <a:pt x="8776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1100425" y="2857625"/>
              <a:ext cx="632850" cy="1618825"/>
            </a:xfrm>
            <a:custGeom>
              <a:avLst/>
              <a:gdLst/>
              <a:ahLst/>
              <a:cxnLst/>
              <a:rect l="l" t="t" r="r" b="b"/>
              <a:pathLst>
                <a:path w="25314" h="64753" extrusionOk="0">
                  <a:moveTo>
                    <a:pt x="4513" y="0"/>
                  </a:moveTo>
                  <a:cubicBezTo>
                    <a:pt x="4513" y="0"/>
                    <a:pt x="929" y="3727"/>
                    <a:pt x="512" y="11573"/>
                  </a:cubicBezTo>
                  <a:cubicBezTo>
                    <a:pt x="0" y="21360"/>
                    <a:pt x="16776" y="64473"/>
                    <a:pt x="16776" y="64473"/>
                  </a:cubicBezTo>
                  <a:cubicBezTo>
                    <a:pt x="16776" y="64473"/>
                    <a:pt x="18411" y="64752"/>
                    <a:pt x="20071" y="64752"/>
                  </a:cubicBezTo>
                  <a:cubicBezTo>
                    <a:pt x="21496" y="64752"/>
                    <a:pt x="22939" y="64546"/>
                    <a:pt x="23384" y="63782"/>
                  </a:cubicBezTo>
                  <a:cubicBezTo>
                    <a:pt x="24349" y="62139"/>
                    <a:pt x="15395" y="12812"/>
                    <a:pt x="15395" y="12812"/>
                  </a:cubicBezTo>
                  <a:lnTo>
                    <a:pt x="25313" y="8823"/>
                  </a:lnTo>
                  <a:cubicBezTo>
                    <a:pt x="25313" y="8823"/>
                    <a:pt x="24896" y="3453"/>
                    <a:pt x="22277" y="691"/>
                  </a:cubicBezTo>
                  <a:cubicBezTo>
                    <a:pt x="21767" y="1480"/>
                    <a:pt x="20098" y="1762"/>
                    <a:pt x="17974" y="1762"/>
                  </a:cubicBezTo>
                  <a:cubicBezTo>
                    <a:pt x="12665" y="1762"/>
                    <a:pt x="4513" y="0"/>
                    <a:pt x="451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1213225" y="2791250"/>
              <a:ext cx="457400" cy="112750"/>
            </a:xfrm>
            <a:custGeom>
              <a:avLst/>
              <a:gdLst/>
              <a:ahLst/>
              <a:cxnLst/>
              <a:rect l="l" t="t" r="r" b="b"/>
              <a:pathLst>
                <a:path w="18296" h="4510" extrusionOk="0">
                  <a:moveTo>
                    <a:pt x="775" y="0"/>
                  </a:moveTo>
                  <a:lnTo>
                    <a:pt x="1" y="2655"/>
                  </a:lnTo>
                  <a:cubicBezTo>
                    <a:pt x="1" y="2655"/>
                    <a:pt x="4478" y="4001"/>
                    <a:pt x="11371" y="4429"/>
                  </a:cubicBezTo>
                  <a:cubicBezTo>
                    <a:pt x="12242" y="4485"/>
                    <a:pt x="12995" y="4509"/>
                    <a:pt x="13645" y="4509"/>
                  </a:cubicBezTo>
                  <a:cubicBezTo>
                    <a:pt x="18147" y="4509"/>
                    <a:pt x="17765" y="3346"/>
                    <a:pt x="17765" y="3346"/>
                  </a:cubicBezTo>
                  <a:cubicBezTo>
                    <a:pt x="17765" y="3346"/>
                    <a:pt x="18296" y="713"/>
                    <a:pt x="17955" y="713"/>
                  </a:cubicBezTo>
                  <a:cubicBezTo>
                    <a:pt x="17921" y="713"/>
                    <a:pt x="17878" y="739"/>
                    <a:pt x="17825" y="798"/>
                  </a:cubicBezTo>
                  <a:cubicBezTo>
                    <a:pt x="16625" y="1087"/>
                    <a:pt x="15058" y="1198"/>
                    <a:pt x="13360" y="1198"/>
                  </a:cubicBezTo>
                  <a:cubicBezTo>
                    <a:pt x="7776" y="1198"/>
                    <a:pt x="775" y="0"/>
                    <a:pt x="77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1314450" y="2190400"/>
              <a:ext cx="390075" cy="666275"/>
            </a:xfrm>
            <a:custGeom>
              <a:avLst/>
              <a:gdLst/>
              <a:ahLst/>
              <a:cxnLst/>
              <a:rect l="l" t="t" r="r" b="b"/>
              <a:pathLst>
                <a:path w="15603" h="26651" extrusionOk="0">
                  <a:moveTo>
                    <a:pt x="14180" y="1"/>
                  </a:moveTo>
                  <a:cubicBezTo>
                    <a:pt x="14106" y="1"/>
                    <a:pt x="14030" y="7"/>
                    <a:pt x="13954" y="20"/>
                  </a:cubicBezTo>
                  <a:lnTo>
                    <a:pt x="0" y="2341"/>
                  </a:lnTo>
                  <a:cubicBezTo>
                    <a:pt x="0" y="2341"/>
                    <a:pt x="2393" y="22082"/>
                    <a:pt x="429" y="25558"/>
                  </a:cubicBezTo>
                  <a:cubicBezTo>
                    <a:pt x="1177" y="26413"/>
                    <a:pt x="3278" y="26650"/>
                    <a:pt x="5376" y="26650"/>
                  </a:cubicBezTo>
                  <a:cubicBezTo>
                    <a:pt x="7983" y="26650"/>
                    <a:pt x="10585" y="26285"/>
                    <a:pt x="10585" y="26285"/>
                  </a:cubicBezTo>
                  <a:lnTo>
                    <a:pt x="13776" y="24832"/>
                  </a:lnTo>
                  <a:lnTo>
                    <a:pt x="15538" y="1472"/>
                  </a:lnTo>
                  <a:cubicBezTo>
                    <a:pt x="15603" y="657"/>
                    <a:pt x="14954" y="1"/>
                    <a:pt x="14180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1183775" y="2013175"/>
              <a:ext cx="257950" cy="331200"/>
            </a:xfrm>
            <a:custGeom>
              <a:avLst/>
              <a:gdLst/>
              <a:ahLst/>
              <a:cxnLst/>
              <a:rect l="l" t="t" r="r" b="b"/>
              <a:pathLst>
                <a:path w="10318" h="13248" extrusionOk="0">
                  <a:moveTo>
                    <a:pt x="2024" y="0"/>
                  </a:moveTo>
                  <a:lnTo>
                    <a:pt x="0" y="584"/>
                  </a:lnTo>
                  <a:cubicBezTo>
                    <a:pt x="0" y="584"/>
                    <a:pt x="7180" y="8930"/>
                    <a:pt x="7692" y="12335"/>
                  </a:cubicBezTo>
                  <a:cubicBezTo>
                    <a:pt x="7773" y="12874"/>
                    <a:pt x="8772" y="13248"/>
                    <a:pt x="9510" y="13248"/>
                  </a:cubicBezTo>
                  <a:cubicBezTo>
                    <a:pt x="9963" y="13248"/>
                    <a:pt x="10317" y="13107"/>
                    <a:pt x="10299" y="12776"/>
                  </a:cubicBezTo>
                  <a:cubicBezTo>
                    <a:pt x="10013" y="7763"/>
                    <a:pt x="2024" y="0"/>
                    <a:pt x="2024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1466850" y="1987875"/>
              <a:ext cx="232525" cy="297400"/>
            </a:xfrm>
            <a:custGeom>
              <a:avLst/>
              <a:gdLst/>
              <a:ahLst/>
              <a:cxnLst/>
              <a:rect l="l" t="t" r="r" b="b"/>
              <a:pathLst>
                <a:path w="9301" h="11896" extrusionOk="0">
                  <a:moveTo>
                    <a:pt x="1810" y="0"/>
                  </a:moveTo>
                  <a:lnTo>
                    <a:pt x="0" y="72"/>
                  </a:lnTo>
                  <a:cubicBezTo>
                    <a:pt x="0" y="72"/>
                    <a:pt x="6239" y="5870"/>
                    <a:pt x="7037" y="10668"/>
                  </a:cubicBezTo>
                  <a:cubicBezTo>
                    <a:pt x="7138" y="11276"/>
                    <a:pt x="8250" y="11895"/>
                    <a:pt x="8872" y="11895"/>
                  </a:cubicBezTo>
                  <a:cubicBezTo>
                    <a:pt x="9128" y="11895"/>
                    <a:pt x="9301" y="11791"/>
                    <a:pt x="9287" y="11538"/>
                  </a:cubicBezTo>
                  <a:cubicBezTo>
                    <a:pt x="8989" y="6525"/>
                    <a:pt x="1810" y="0"/>
                    <a:pt x="1810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1412375" y="2310525"/>
              <a:ext cx="208375" cy="179825"/>
            </a:xfrm>
            <a:custGeom>
              <a:avLst/>
              <a:gdLst/>
              <a:ahLst/>
              <a:cxnLst/>
              <a:rect l="l" t="t" r="r" b="b"/>
              <a:pathLst>
                <a:path w="8335" h="7193" extrusionOk="0">
                  <a:moveTo>
                    <a:pt x="8335" y="1"/>
                  </a:moveTo>
                  <a:lnTo>
                    <a:pt x="429" y="1239"/>
                  </a:lnTo>
                  <a:cubicBezTo>
                    <a:pt x="429" y="1239"/>
                    <a:pt x="0" y="5525"/>
                    <a:pt x="1369" y="6097"/>
                  </a:cubicBezTo>
                  <a:cubicBezTo>
                    <a:pt x="2751" y="6680"/>
                    <a:pt x="5870" y="7192"/>
                    <a:pt x="5870" y="7192"/>
                  </a:cubicBezTo>
                  <a:lnTo>
                    <a:pt x="8263" y="566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1372475" y="22545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634425" y="220992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1" y="1072"/>
                    <a:pt x="1381" y="691"/>
                  </a:cubicBezTo>
                  <a:cubicBezTo>
                    <a:pt x="1381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017450" y="1726825"/>
              <a:ext cx="381925" cy="657250"/>
            </a:xfrm>
            <a:custGeom>
              <a:avLst/>
              <a:gdLst/>
              <a:ahLst/>
              <a:cxnLst/>
              <a:rect l="l" t="t" r="r" b="b"/>
              <a:pathLst>
                <a:path w="15277" h="26290" extrusionOk="0">
                  <a:moveTo>
                    <a:pt x="3501" y="10752"/>
                  </a:moveTo>
                  <a:cubicBezTo>
                    <a:pt x="2430" y="12395"/>
                    <a:pt x="1370" y="14110"/>
                    <a:pt x="941" y="16026"/>
                  </a:cubicBezTo>
                  <a:cubicBezTo>
                    <a:pt x="1" y="20194"/>
                    <a:pt x="2596" y="24873"/>
                    <a:pt x="6632" y="26290"/>
                  </a:cubicBezTo>
                  <a:cubicBezTo>
                    <a:pt x="5418" y="24920"/>
                    <a:pt x="5216" y="22884"/>
                    <a:pt x="5680" y="21122"/>
                  </a:cubicBezTo>
                  <a:cubicBezTo>
                    <a:pt x="6156" y="19360"/>
                    <a:pt x="7216" y="17812"/>
                    <a:pt x="8323" y="16372"/>
                  </a:cubicBezTo>
                  <a:cubicBezTo>
                    <a:pt x="9430" y="14919"/>
                    <a:pt x="13467" y="13764"/>
                    <a:pt x="14276" y="12121"/>
                  </a:cubicBezTo>
                  <a:cubicBezTo>
                    <a:pt x="15276" y="10073"/>
                    <a:pt x="12740" y="7466"/>
                    <a:pt x="12383" y="5228"/>
                  </a:cubicBezTo>
                  <a:cubicBezTo>
                    <a:pt x="12133" y="3668"/>
                    <a:pt x="11181" y="1"/>
                    <a:pt x="9121" y="1"/>
                  </a:cubicBezTo>
                  <a:cubicBezTo>
                    <a:pt x="6918" y="13"/>
                    <a:pt x="6799" y="3061"/>
                    <a:pt x="6537" y="4525"/>
                  </a:cubicBezTo>
                  <a:cubicBezTo>
                    <a:pt x="6120" y="6835"/>
                    <a:pt x="4751" y="8823"/>
                    <a:pt x="3501" y="10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18325" y="1115925"/>
              <a:ext cx="512300" cy="1195275"/>
            </a:xfrm>
            <a:custGeom>
              <a:avLst/>
              <a:gdLst/>
              <a:ahLst/>
              <a:cxnLst/>
              <a:rect l="l" t="t" r="r" b="b"/>
              <a:pathLst>
                <a:path w="20492" h="47811" extrusionOk="0">
                  <a:moveTo>
                    <a:pt x="5868" y="0"/>
                  </a:moveTo>
                  <a:cubicBezTo>
                    <a:pt x="5833" y="0"/>
                    <a:pt x="5798" y="6"/>
                    <a:pt x="5763" y="17"/>
                  </a:cubicBezTo>
                  <a:cubicBezTo>
                    <a:pt x="5656" y="53"/>
                    <a:pt x="5573" y="136"/>
                    <a:pt x="5501" y="219"/>
                  </a:cubicBezTo>
                  <a:cubicBezTo>
                    <a:pt x="5120" y="636"/>
                    <a:pt x="4751" y="1053"/>
                    <a:pt x="4370" y="1470"/>
                  </a:cubicBezTo>
                  <a:cubicBezTo>
                    <a:pt x="4188" y="1334"/>
                    <a:pt x="3962" y="1275"/>
                    <a:pt x="3730" y="1275"/>
                  </a:cubicBezTo>
                  <a:cubicBezTo>
                    <a:pt x="3492" y="1275"/>
                    <a:pt x="3247" y="1337"/>
                    <a:pt x="3036" y="1446"/>
                  </a:cubicBezTo>
                  <a:cubicBezTo>
                    <a:pt x="2620" y="1672"/>
                    <a:pt x="2322" y="2041"/>
                    <a:pt x="2072" y="2422"/>
                  </a:cubicBezTo>
                  <a:cubicBezTo>
                    <a:pt x="0" y="5661"/>
                    <a:pt x="2072" y="8244"/>
                    <a:pt x="2084" y="11661"/>
                  </a:cubicBezTo>
                  <a:cubicBezTo>
                    <a:pt x="2084" y="13054"/>
                    <a:pt x="1786" y="14412"/>
                    <a:pt x="1620" y="15793"/>
                  </a:cubicBezTo>
                  <a:cubicBezTo>
                    <a:pt x="119" y="28771"/>
                    <a:pt x="6906" y="40248"/>
                    <a:pt x="17705" y="47654"/>
                  </a:cubicBezTo>
                  <a:cubicBezTo>
                    <a:pt x="17846" y="47750"/>
                    <a:pt x="18056" y="47811"/>
                    <a:pt x="18232" y="47811"/>
                  </a:cubicBezTo>
                  <a:cubicBezTo>
                    <a:pt x="18428" y="47811"/>
                    <a:pt x="18582" y="47735"/>
                    <a:pt x="18550" y="47547"/>
                  </a:cubicBezTo>
                  <a:lnTo>
                    <a:pt x="20491" y="40593"/>
                  </a:lnTo>
                  <a:cubicBezTo>
                    <a:pt x="14681" y="37653"/>
                    <a:pt x="10716" y="31830"/>
                    <a:pt x="8001" y="26056"/>
                  </a:cubicBezTo>
                  <a:cubicBezTo>
                    <a:pt x="5418" y="20531"/>
                    <a:pt x="4918" y="14721"/>
                    <a:pt x="5442" y="8780"/>
                  </a:cubicBezTo>
                  <a:cubicBezTo>
                    <a:pt x="5501" y="8161"/>
                    <a:pt x="5561" y="7542"/>
                    <a:pt x="5834" y="6982"/>
                  </a:cubicBezTo>
                  <a:cubicBezTo>
                    <a:pt x="5945" y="6772"/>
                    <a:pt x="7498" y="4080"/>
                    <a:pt x="6807" y="4080"/>
                  </a:cubicBezTo>
                  <a:cubicBezTo>
                    <a:pt x="6677" y="4080"/>
                    <a:pt x="6468" y="4175"/>
                    <a:pt x="6156" y="4399"/>
                  </a:cubicBezTo>
                  <a:cubicBezTo>
                    <a:pt x="5859" y="4612"/>
                    <a:pt x="5634" y="4920"/>
                    <a:pt x="5303" y="5075"/>
                  </a:cubicBezTo>
                  <a:lnTo>
                    <a:pt x="5303" y="5075"/>
                  </a:lnTo>
                  <a:cubicBezTo>
                    <a:pt x="5730" y="4866"/>
                    <a:pt x="6204" y="1527"/>
                    <a:pt x="6299" y="970"/>
                  </a:cubicBezTo>
                  <a:cubicBezTo>
                    <a:pt x="6346" y="755"/>
                    <a:pt x="6382" y="529"/>
                    <a:pt x="6299" y="315"/>
                  </a:cubicBezTo>
                  <a:cubicBezTo>
                    <a:pt x="6229" y="145"/>
                    <a:pt x="6050" y="0"/>
                    <a:pt x="5868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02875" y="3078775"/>
              <a:ext cx="574175" cy="1536200"/>
            </a:xfrm>
            <a:custGeom>
              <a:avLst/>
              <a:gdLst/>
              <a:ahLst/>
              <a:cxnLst/>
              <a:rect l="l" t="t" r="r" b="b"/>
              <a:pathLst>
                <a:path w="22967" h="61448" extrusionOk="0">
                  <a:moveTo>
                    <a:pt x="12061" y="1"/>
                  </a:moveTo>
                  <a:lnTo>
                    <a:pt x="0" y="5025"/>
                  </a:lnTo>
                  <a:cubicBezTo>
                    <a:pt x="0" y="5025"/>
                    <a:pt x="7311" y="33755"/>
                    <a:pt x="16443" y="57675"/>
                  </a:cubicBezTo>
                  <a:cubicBezTo>
                    <a:pt x="16336" y="58734"/>
                    <a:pt x="16336" y="60473"/>
                    <a:pt x="17217" y="61330"/>
                  </a:cubicBezTo>
                  <a:cubicBezTo>
                    <a:pt x="17299" y="61410"/>
                    <a:pt x="17418" y="61447"/>
                    <a:pt x="17564" y="61447"/>
                  </a:cubicBezTo>
                  <a:cubicBezTo>
                    <a:pt x="18979" y="61447"/>
                    <a:pt x="22966" y="57975"/>
                    <a:pt x="21574" y="56615"/>
                  </a:cubicBezTo>
                  <a:cubicBezTo>
                    <a:pt x="16705" y="51864"/>
                    <a:pt x="16919" y="32469"/>
                    <a:pt x="15824" y="26956"/>
                  </a:cubicBezTo>
                  <a:lnTo>
                    <a:pt x="12061" y="1"/>
                  </a:ln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22800" y="3280000"/>
              <a:ext cx="554250" cy="1334975"/>
            </a:xfrm>
            <a:custGeom>
              <a:avLst/>
              <a:gdLst/>
              <a:ahLst/>
              <a:cxnLst/>
              <a:rect l="l" t="t" r="r" b="b"/>
              <a:pathLst>
                <a:path w="22170" h="53399" extrusionOk="0">
                  <a:moveTo>
                    <a:pt x="12681" y="0"/>
                  </a:moveTo>
                  <a:lnTo>
                    <a:pt x="1" y="203"/>
                  </a:lnTo>
                  <a:cubicBezTo>
                    <a:pt x="1" y="203"/>
                    <a:pt x="6514" y="25706"/>
                    <a:pt x="15646" y="49626"/>
                  </a:cubicBezTo>
                  <a:cubicBezTo>
                    <a:pt x="15539" y="50685"/>
                    <a:pt x="15539" y="52424"/>
                    <a:pt x="16420" y="53281"/>
                  </a:cubicBezTo>
                  <a:cubicBezTo>
                    <a:pt x="16502" y="53361"/>
                    <a:pt x="16621" y="53398"/>
                    <a:pt x="16767" y="53398"/>
                  </a:cubicBezTo>
                  <a:cubicBezTo>
                    <a:pt x="18182" y="53398"/>
                    <a:pt x="22169" y="49926"/>
                    <a:pt x="20777" y="48566"/>
                  </a:cubicBezTo>
                  <a:cubicBezTo>
                    <a:pt x="15908" y="43815"/>
                    <a:pt x="16122" y="24420"/>
                    <a:pt x="15027" y="18907"/>
                  </a:cubicBezTo>
                  <a:lnTo>
                    <a:pt x="12681" y="0"/>
                  </a:ln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299625" y="4443525"/>
              <a:ext cx="299475" cy="308775"/>
            </a:xfrm>
            <a:custGeom>
              <a:avLst/>
              <a:gdLst/>
              <a:ahLst/>
              <a:cxnLst/>
              <a:rect l="l" t="t" r="r" b="b"/>
              <a:pathLst>
                <a:path w="11979" h="12351" extrusionOk="0">
                  <a:moveTo>
                    <a:pt x="8716" y="1"/>
                  </a:moveTo>
                  <a:cubicBezTo>
                    <a:pt x="7121" y="1477"/>
                    <a:pt x="6442" y="1739"/>
                    <a:pt x="4394" y="2549"/>
                  </a:cubicBezTo>
                  <a:lnTo>
                    <a:pt x="2394" y="6775"/>
                  </a:lnTo>
                  <a:cubicBezTo>
                    <a:pt x="2394" y="6775"/>
                    <a:pt x="1" y="11431"/>
                    <a:pt x="882" y="12288"/>
                  </a:cubicBezTo>
                  <a:cubicBezTo>
                    <a:pt x="925" y="12330"/>
                    <a:pt x="988" y="12350"/>
                    <a:pt x="1067" y="12350"/>
                  </a:cubicBezTo>
                  <a:cubicBezTo>
                    <a:pt x="2602" y="12350"/>
                    <a:pt x="10502" y="4870"/>
                    <a:pt x="10502" y="4870"/>
                  </a:cubicBezTo>
                  <a:cubicBezTo>
                    <a:pt x="10502" y="4870"/>
                    <a:pt x="11978" y="3477"/>
                    <a:pt x="10443" y="1977"/>
                  </a:cubicBezTo>
                  <a:cubicBezTo>
                    <a:pt x="9502" y="1060"/>
                    <a:pt x="9061" y="1037"/>
                    <a:pt x="8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3981150" y="3839000"/>
              <a:ext cx="360175" cy="878000"/>
            </a:xfrm>
            <a:custGeom>
              <a:avLst/>
              <a:gdLst/>
              <a:ahLst/>
              <a:cxnLst/>
              <a:rect l="l" t="t" r="r" b="b"/>
              <a:pathLst>
                <a:path w="14407" h="35120" extrusionOk="0">
                  <a:moveTo>
                    <a:pt x="6930" y="0"/>
                  </a:moveTo>
                  <a:cubicBezTo>
                    <a:pt x="6930" y="0"/>
                    <a:pt x="4989" y="5703"/>
                    <a:pt x="1453" y="31052"/>
                  </a:cubicBezTo>
                  <a:cubicBezTo>
                    <a:pt x="845" y="31933"/>
                    <a:pt x="0" y="33457"/>
                    <a:pt x="357" y="34635"/>
                  </a:cubicBezTo>
                  <a:cubicBezTo>
                    <a:pt x="459" y="34966"/>
                    <a:pt x="994" y="35119"/>
                    <a:pt x="1710" y="35119"/>
                  </a:cubicBezTo>
                  <a:cubicBezTo>
                    <a:pt x="3517" y="35119"/>
                    <a:pt x="6470" y="34144"/>
                    <a:pt x="6453" y="32600"/>
                  </a:cubicBezTo>
                  <a:cubicBezTo>
                    <a:pt x="6370" y="25908"/>
                    <a:pt x="12704" y="10752"/>
                    <a:pt x="14407" y="5394"/>
                  </a:cubicBezTo>
                  <a:lnTo>
                    <a:pt x="13752" y="119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3816525" y="4598025"/>
              <a:ext cx="358125" cy="181250"/>
            </a:xfrm>
            <a:custGeom>
              <a:avLst/>
              <a:gdLst/>
              <a:ahLst/>
              <a:cxnLst/>
              <a:rect l="l" t="t" r="r" b="b"/>
              <a:pathLst>
                <a:path w="14325" h="7250" extrusionOk="0">
                  <a:moveTo>
                    <a:pt x="13157" y="0"/>
                  </a:moveTo>
                  <a:lnTo>
                    <a:pt x="13157" y="0"/>
                  </a:lnTo>
                  <a:cubicBezTo>
                    <a:pt x="12074" y="268"/>
                    <a:pt x="11358" y="371"/>
                    <a:pt x="10623" y="371"/>
                  </a:cubicBezTo>
                  <a:cubicBezTo>
                    <a:pt x="9922" y="371"/>
                    <a:pt x="9204" y="277"/>
                    <a:pt x="8133" y="143"/>
                  </a:cubicBezTo>
                  <a:lnTo>
                    <a:pt x="4347" y="2881"/>
                  </a:lnTo>
                  <a:cubicBezTo>
                    <a:pt x="4347" y="2881"/>
                    <a:pt x="1" y="5810"/>
                    <a:pt x="358" y="6977"/>
                  </a:cubicBezTo>
                  <a:cubicBezTo>
                    <a:pt x="414" y="7169"/>
                    <a:pt x="770" y="7249"/>
                    <a:pt x="1325" y="7249"/>
                  </a:cubicBezTo>
                  <a:cubicBezTo>
                    <a:pt x="4189" y="7249"/>
                    <a:pt x="12372" y="5120"/>
                    <a:pt x="12372" y="5120"/>
                  </a:cubicBezTo>
                  <a:cubicBezTo>
                    <a:pt x="12372" y="5120"/>
                    <a:pt x="14324" y="4620"/>
                    <a:pt x="13705" y="2560"/>
                  </a:cubicBezTo>
                  <a:cubicBezTo>
                    <a:pt x="13324" y="1310"/>
                    <a:pt x="12955" y="1072"/>
                    <a:pt x="13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3997500" y="2824000"/>
              <a:ext cx="615875" cy="1781400"/>
            </a:xfrm>
            <a:custGeom>
              <a:avLst/>
              <a:gdLst/>
              <a:ahLst/>
              <a:cxnLst/>
              <a:rect l="l" t="t" r="r" b="b"/>
              <a:pathLst>
                <a:path w="24635" h="71256" extrusionOk="0">
                  <a:moveTo>
                    <a:pt x="20242" y="0"/>
                  </a:moveTo>
                  <a:cubicBezTo>
                    <a:pt x="20242" y="0"/>
                    <a:pt x="12316" y="1711"/>
                    <a:pt x="7145" y="1711"/>
                  </a:cubicBezTo>
                  <a:cubicBezTo>
                    <a:pt x="5073" y="1711"/>
                    <a:pt x="3442" y="1437"/>
                    <a:pt x="2942" y="667"/>
                  </a:cubicBezTo>
                  <a:cubicBezTo>
                    <a:pt x="394" y="3358"/>
                    <a:pt x="1" y="8584"/>
                    <a:pt x="1" y="8584"/>
                  </a:cubicBezTo>
                  <a:lnTo>
                    <a:pt x="9645" y="12466"/>
                  </a:lnTo>
                  <a:cubicBezTo>
                    <a:pt x="9645" y="12466"/>
                    <a:pt x="346" y="69461"/>
                    <a:pt x="1287" y="71068"/>
                  </a:cubicBezTo>
                  <a:cubicBezTo>
                    <a:pt x="1362" y="71197"/>
                    <a:pt x="1461" y="71256"/>
                    <a:pt x="1580" y="71256"/>
                  </a:cubicBezTo>
                  <a:cubicBezTo>
                    <a:pt x="2947" y="71256"/>
                    <a:pt x="6918" y="63425"/>
                    <a:pt x="6918" y="63425"/>
                  </a:cubicBezTo>
                  <a:cubicBezTo>
                    <a:pt x="6918" y="63425"/>
                    <a:pt x="24635" y="20788"/>
                    <a:pt x="24135" y="11263"/>
                  </a:cubicBezTo>
                  <a:cubicBezTo>
                    <a:pt x="23730" y="3620"/>
                    <a:pt x="20242" y="0"/>
                    <a:pt x="20242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000775" y="2059900"/>
              <a:ext cx="660825" cy="2231350"/>
            </a:xfrm>
            <a:custGeom>
              <a:avLst/>
              <a:gdLst/>
              <a:ahLst/>
              <a:cxnLst/>
              <a:rect l="l" t="t" r="r" b="b"/>
              <a:pathLst>
                <a:path w="26433" h="89254" extrusionOk="0">
                  <a:moveTo>
                    <a:pt x="10844" y="1"/>
                  </a:moveTo>
                  <a:cubicBezTo>
                    <a:pt x="10325" y="1"/>
                    <a:pt x="9861" y="84"/>
                    <a:pt x="9490" y="322"/>
                  </a:cubicBezTo>
                  <a:cubicBezTo>
                    <a:pt x="9157" y="3263"/>
                    <a:pt x="7038" y="4799"/>
                    <a:pt x="6216" y="6573"/>
                  </a:cubicBezTo>
                  <a:cubicBezTo>
                    <a:pt x="5918" y="7204"/>
                    <a:pt x="5335" y="8026"/>
                    <a:pt x="5013" y="8609"/>
                  </a:cubicBezTo>
                  <a:cubicBezTo>
                    <a:pt x="4323" y="9907"/>
                    <a:pt x="3882" y="11062"/>
                    <a:pt x="3763" y="12538"/>
                  </a:cubicBezTo>
                  <a:cubicBezTo>
                    <a:pt x="3585" y="14586"/>
                    <a:pt x="4680" y="16681"/>
                    <a:pt x="6454" y="17717"/>
                  </a:cubicBezTo>
                  <a:cubicBezTo>
                    <a:pt x="6645" y="20706"/>
                    <a:pt x="5871" y="23742"/>
                    <a:pt x="4240" y="26254"/>
                  </a:cubicBezTo>
                  <a:cubicBezTo>
                    <a:pt x="4240" y="26254"/>
                    <a:pt x="1" y="32040"/>
                    <a:pt x="1" y="40982"/>
                  </a:cubicBezTo>
                  <a:cubicBezTo>
                    <a:pt x="1" y="49924"/>
                    <a:pt x="334" y="87952"/>
                    <a:pt x="334" y="87952"/>
                  </a:cubicBezTo>
                  <a:cubicBezTo>
                    <a:pt x="334" y="87952"/>
                    <a:pt x="5347" y="89254"/>
                    <a:pt x="10560" y="89254"/>
                  </a:cubicBezTo>
                  <a:cubicBezTo>
                    <a:pt x="14280" y="89254"/>
                    <a:pt x="18101" y="88591"/>
                    <a:pt x="20277" y="86321"/>
                  </a:cubicBezTo>
                  <a:cubicBezTo>
                    <a:pt x="21135" y="84035"/>
                    <a:pt x="21075" y="81023"/>
                    <a:pt x="21361" y="78629"/>
                  </a:cubicBezTo>
                  <a:cubicBezTo>
                    <a:pt x="22468" y="69259"/>
                    <a:pt x="23432" y="59877"/>
                    <a:pt x="24290" y="50483"/>
                  </a:cubicBezTo>
                  <a:cubicBezTo>
                    <a:pt x="24611" y="46983"/>
                    <a:pt x="24956" y="43458"/>
                    <a:pt x="25135" y="39946"/>
                  </a:cubicBezTo>
                  <a:cubicBezTo>
                    <a:pt x="25242" y="37779"/>
                    <a:pt x="24778" y="35958"/>
                    <a:pt x="24230" y="33886"/>
                  </a:cubicBezTo>
                  <a:cubicBezTo>
                    <a:pt x="23694" y="31862"/>
                    <a:pt x="22528" y="30064"/>
                    <a:pt x="21587" y="28195"/>
                  </a:cubicBezTo>
                  <a:cubicBezTo>
                    <a:pt x="20992" y="27016"/>
                    <a:pt x="20480" y="25802"/>
                    <a:pt x="20277" y="24480"/>
                  </a:cubicBezTo>
                  <a:cubicBezTo>
                    <a:pt x="19992" y="22563"/>
                    <a:pt x="20492" y="20587"/>
                    <a:pt x="21349" y="18836"/>
                  </a:cubicBezTo>
                  <a:cubicBezTo>
                    <a:pt x="22385" y="16753"/>
                    <a:pt x="23932" y="15086"/>
                    <a:pt x="24694" y="12848"/>
                  </a:cubicBezTo>
                  <a:cubicBezTo>
                    <a:pt x="25718" y="9800"/>
                    <a:pt x="26433" y="8359"/>
                    <a:pt x="26159" y="5228"/>
                  </a:cubicBezTo>
                  <a:cubicBezTo>
                    <a:pt x="26040" y="3799"/>
                    <a:pt x="24718" y="2763"/>
                    <a:pt x="23444" y="1739"/>
                  </a:cubicBezTo>
                  <a:cubicBezTo>
                    <a:pt x="22403" y="902"/>
                    <a:pt x="21313" y="783"/>
                    <a:pt x="20186" y="783"/>
                  </a:cubicBezTo>
                  <a:cubicBezTo>
                    <a:pt x="19742" y="783"/>
                    <a:pt x="19293" y="802"/>
                    <a:pt x="18838" y="802"/>
                  </a:cubicBezTo>
                  <a:cubicBezTo>
                    <a:pt x="17953" y="802"/>
                    <a:pt x="17050" y="732"/>
                    <a:pt x="16134" y="322"/>
                  </a:cubicBezTo>
                  <a:cubicBezTo>
                    <a:pt x="15778" y="435"/>
                    <a:pt x="15389" y="478"/>
                    <a:pt x="14983" y="478"/>
                  </a:cubicBezTo>
                  <a:cubicBezTo>
                    <a:pt x="13632" y="478"/>
                    <a:pt x="12082" y="1"/>
                    <a:pt x="1084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167775" y="3312150"/>
              <a:ext cx="384000" cy="139300"/>
            </a:xfrm>
            <a:custGeom>
              <a:avLst/>
              <a:gdLst/>
              <a:ahLst/>
              <a:cxnLst/>
              <a:rect l="l" t="t" r="r" b="b"/>
              <a:pathLst>
                <a:path w="15360" h="5572" extrusionOk="0">
                  <a:moveTo>
                    <a:pt x="15181" y="0"/>
                  </a:moveTo>
                  <a:lnTo>
                    <a:pt x="15181" y="0"/>
                  </a:lnTo>
                  <a:cubicBezTo>
                    <a:pt x="14157" y="977"/>
                    <a:pt x="12692" y="1298"/>
                    <a:pt x="11299" y="1572"/>
                  </a:cubicBezTo>
                  <a:cubicBezTo>
                    <a:pt x="9216" y="1989"/>
                    <a:pt x="7120" y="2382"/>
                    <a:pt x="5037" y="2822"/>
                  </a:cubicBezTo>
                  <a:cubicBezTo>
                    <a:pt x="3620" y="3120"/>
                    <a:pt x="0" y="2715"/>
                    <a:pt x="1048" y="4144"/>
                  </a:cubicBezTo>
                  <a:cubicBezTo>
                    <a:pt x="1803" y="5182"/>
                    <a:pt x="3676" y="5572"/>
                    <a:pt x="5772" y="5572"/>
                  </a:cubicBezTo>
                  <a:cubicBezTo>
                    <a:pt x="8770" y="5572"/>
                    <a:pt x="12225" y="4775"/>
                    <a:pt x="13514" y="3941"/>
                  </a:cubicBezTo>
                  <a:cubicBezTo>
                    <a:pt x="15145" y="2858"/>
                    <a:pt x="15359" y="1941"/>
                    <a:pt x="15181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512450" y="2117325"/>
              <a:ext cx="313750" cy="446550"/>
            </a:xfrm>
            <a:custGeom>
              <a:avLst/>
              <a:gdLst/>
              <a:ahLst/>
              <a:cxnLst/>
              <a:rect l="l" t="t" r="r" b="b"/>
              <a:pathLst>
                <a:path w="12550" h="17862" extrusionOk="0">
                  <a:moveTo>
                    <a:pt x="3232" y="1"/>
                  </a:moveTo>
                  <a:cubicBezTo>
                    <a:pt x="3106" y="1"/>
                    <a:pt x="2986" y="28"/>
                    <a:pt x="2870" y="85"/>
                  </a:cubicBezTo>
                  <a:cubicBezTo>
                    <a:pt x="2382" y="323"/>
                    <a:pt x="2025" y="764"/>
                    <a:pt x="1727" y="1216"/>
                  </a:cubicBezTo>
                  <a:cubicBezTo>
                    <a:pt x="1275" y="1919"/>
                    <a:pt x="918" y="2681"/>
                    <a:pt x="679" y="3478"/>
                  </a:cubicBezTo>
                  <a:cubicBezTo>
                    <a:pt x="203" y="4990"/>
                    <a:pt x="1" y="5848"/>
                    <a:pt x="358" y="7395"/>
                  </a:cubicBezTo>
                  <a:cubicBezTo>
                    <a:pt x="644" y="8658"/>
                    <a:pt x="1370" y="9705"/>
                    <a:pt x="2192" y="10491"/>
                  </a:cubicBezTo>
                  <a:cubicBezTo>
                    <a:pt x="3084" y="11348"/>
                    <a:pt x="6716" y="16373"/>
                    <a:pt x="7549" y="17861"/>
                  </a:cubicBezTo>
                  <a:cubicBezTo>
                    <a:pt x="7549" y="17861"/>
                    <a:pt x="12550" y="15456"/>
                    <a:pt x="12014" y="14599"/>
                  </a:cubicBezTo>
                  <a:cubicBezTo>
                    <a:pt x="10895" y="12789"/>
                    <a:pt x="10014" y="10991"/>
                    <a:pt x="9073" y="8598"/>
                  </a:cubicBezTo>
                  <a:cubicBezTo>
                    <a:pt x="8513" y="7162"/>
                    <a:pt x="5268" y="1"/>
                    <a:pt x="3232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96950" y="1528000"/>
              <a:ext cx="413450" cy="522700"/>
            </a:xfrm>
            <a:custGeom>
              <a:avLst/>
              <a:gdLst/>
              <a:ahLst/>
              <a:cxnLst/>
              <a:rect l="l" t="t" r="r" b="b"/>
              <a:pathLst>
                <a:path w="16538" h="20908" extrusionOk="0">
                  <a:moveTo>
                    <a:pt x="15681" y="12299"/>
                  </a:moveTo>
                  <a:cubicBezTo>
                    <a:pt x="16538" y="8847"/>
                    <a:pt x="15240" y="4941"/>
                    <a:pt x="12466" y="2703"/>
                  </a:cubicBezTo>
                  <a:cubicBezTo>
                    <a:pt x="9692" y="465"/>
                    <a:pt x="5608" y="0"/>
                    <a:pt x="2405" y="1560"/>
                  </a:cubicBezTo>
                  <a:cubicBezTo>
                    <a:pt x="1203" y="2143"/>
                    <a:pt x="0" y="3501"/>
                    <a:pt x="631" y="4679"/>
                  </a:cubicBezTo>
                  <a:cubicBezTo>
                    <a:pt x="1119" y="5584"/>
                    <a:pt x="2346" y="5692"/>
                    <a:pt x="3310" y="6049"/>
                  </a:cubicBezTo>
                  <a:cubicBezTo>
                    <a:pt x="5167" y="6739"/>
                    <a:pt x="6310" y="8573"/>
                    <a:pt x="7322" y="10287"/>
                  </a:cubicBezTo>
                  <a:cubicBezTo>
                    <a:pt x="8049" y="11514"/>
                    <a:pt x="8787" y="12776"/>
                    <a:pt x="8989" y="14193"/>
                  </a:cubicBezTo>
                  <a:cubicBezTo>
                    <a:pt x="9227" y="15895"/>
                    <a:pt x="8596" y="17467"/>
                    <a:pt x="7537" y="18776"/>
                  </a:cubicBezTo>
                  <a:cubicBezTo>
                    <a:pt x="10751" y="20908"/>
                    <a:pt x="15050" y="14859"/>
                    <a:pt x="15681" y="12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246050" y="1924175"/>
              <a:ext cx="209275" cy="241150"/>
            </a:xfrm>
            <a:custGeom>
              <a:avLst/>
              <a:gdLst/>
              <a:ahLst/>
              <a:cxnLst/>
              <a:rect l="l" t="t" r="r" b="b"/>
              <a:pathLst>
                <a:path w="8371" h="9646" extrusionOk="0">
                  <a:moveTo>
                    <a:pt x="5763" y="1"/>
                  </a:moveTo>
                  <a:cubicBezTo>
                    <a:pt x="5763" y="1"/>
                    <a:pt x="1" y="584"/>
                    <a:pt x="1" y="584"/>
                  </a:cubicBezTo>
                  <a:cubicBezTo>
                    <a:pt x="12" y="583"/>
                    <a:pt x="23" y="582"/>
                    <a:pt x="34" y="582"/>
                  </a:cubicBezTo>
                  <a:cubicBezTo>
                    <a:pt x="777" y="582"/>
                    <a:pt x="1647" y="2901"/>
                    <a:pt x="1882" y="3394"/>
                  </a:cubicBezTo>
                  <a:cubicBezTo>
                    <a:pt x="2168" y="3965"/>
                    <a:pt x="2501" y="4549"/>
                    <a:pt x="2715" y="5144"/>
                  </a:cubicBezTo>
                  <a:cubicBezTo>
                    <a:pt x="3049" y="6037"/>
                    <a:pt x="2763" y="6966"/>
                    <a:pt x="2644" y="7918"/>
                  </a:cubicBezTo>
                  <a:cubicBezTo>
                    <a:pt x="2584" y="8430"/>
                    <a:pt x="2537" y="9037"/>
                    <a:pt x="2918" y="9395"/>
                  </a:cubicBezTo>
                  <a:cubicBezTo>
                    <a:pt x="3099" y="9569"/>
                    <a:pt x="3345" y="9645"/>
                    <a:pt x="3597" y="9645"/>
                  </a:cubicBezTo>
                  <a:cubicBezTo>
                    <a:pt x="3776" y="9645"/>
                    <a:pt x="3957" y="9607"/>
                    <a:pt x="4120" y="9537"/>
                  </a:cubicBezTo>
                  <a:cubicBezTo>
                    <a:pt x="4513" y="9371"/>
                    <a:pt x="4823" y="9049"/>
                    <a:pt x="5120" y="8740"/>
                  </a:cubicBezTo>
                  <a:cubicBezTo>
                    <a:pt x="6382" y="7347"/>
                    <a:pt x="7490" y="5799"/>
                    <a:pt x="8371" y="4132"/>
                  </a:cubicBezTo>
                  <a:lnTo>
                    <a:pt x="8371" y="4132"/>
                  </a:lnTo>
                  <a:cubicBezTo>
                    <a:pt x="8355" y="4162"/>
                    <a:pt x="8331" y="4176"/>
                    <a:pt x="8302" y="4176"/>
                  </a:cubicBezTo>
                  <a:cubicBezTo>
                    <a:pt x="7992" y="4176"/>
                    <a:pt x="7022" y="2567"/>
                    <a:pt x="6990" y="2513"/>
                  </a:cubicBezTo>
                  <a:cubicBezTo>
                    <a:pt x="6585" y="1667"/>
                    <a:pt x="6180" y="834"/>
                    <a:pt x="5763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255875" y="1924175"/>
              <a:ext cx="178625" cy="127125"/>
            </a:xfrm>
            <a:custGeom>
              <a:avLst/>
              <a:gdLst/>
              <a:ahLst/>
              <a:cxnLst/>
              <a:rect l="l" t="t" r="r" b="b"/>
              <a:pathLst>
                <a:path w="7145" h="5085" extrusionOk="0">
                  <a:moveTo>
                    <a:pt x="5466" y="1"/>
                  </a:moveTo>
                  <a:lnTo>
                    <a:pt x="1" y="560"/>
                  </a:lnTo>
                  <a:lnTo>
                    <a:pt x="2394" y="5084"/>
                  </a:lnTo>
                  <a:cubicBezTo>
                    <a:pt x="4084" y="4954"/>
                    <a:pt x="5704" y="4549"/>
                    <a:pt x="7144" y="3620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rgbClr val="EA9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146050" y="1624325"/>
              <a:ext cx="340525" cy="396350"/>
            </a:xfrm>
            <a:custGeom>
              <a:avLst/>
              <a:gdLst/>
              <a:ahLst/>
              <a:cxnLst/>
              <a:rect l="l" t="t" r="r" b="b"/>
              <a:pathLst>
                <a:path w="13621" h="15854" extrusionOk="0">
                  <a:moveTo>
                    <a:pt x="4093" y="1"/>
                  </a:moveTo>
                  <a:cubicBezTo>
                    <a:pt x="2924" y="1"/>
                    <a:pt x="1806" y="353"/>
                    <a:pt x="1119" y="1517"/>
                  </a:cubicBezTo>
                  <a:cubicBezTo>
                    <a:pt x="393" y="2743"/>
                    <a:pt x="822" y="5041"/>
                    <a:pt x="607" y="6494"/>
                  </a:cubicBezTo>
                  <a:cubicBezTo>
                    <a:pt x="369" y="8030"/>
                    <a:pt x="0" y="9601"/>
                    <a:pt x="286" y="11197"/>
                  </a:cubicBezTo>
                  <a:cubicBezTo>
                    <a:pt x="476" y="12292"/>
                    <a:pt x="1036" y="13352"/>
                    <a:pt x="1679" y="14185"/>
                  </a:cubicBezTo>
                  <a:cubicBezTo>
                    <a:pt x="2346" y="15043"/>
                    <a:pt x="3108" y="15281"/>
                    <a:pt x="4036" y="15543"/>
                  </a:cubicBezTo>
                  <a:cubicBezTo>
                    <a:pt x="4747" y="15742"/>
                    <a:pt x="5523" y="15853"/>
                    <a:pt x="6306" y="15853"/>
                  </a:cubicBezTo>
                  <a:cubicBezTo>
                    <a:pt x="8791" y="15853"/>
                    <a:pt x="11348" y="14737"/>
                    <a:pt x="12109" y="11804"/>
                  </a:cubicBezTo>
                  <a:cubicBezTo>
                    <a:pt x="12219" y="11868"/>
                    <a:pt x="12334" y="11897"/>
                    <a:pt x="12447" y="11897"/>
                  </a:cubicBezTo>
                  <a:cubicBezTo>
                    <a:pt x="12885" y="11897"/>
                    <a:pt x="13312" y="11467"/>
                    <a:pt x="13454" y="10947"/>
                  </a:cubicBezTo>
                  <a:cubicBezTo>
                    <a:pt x="13621" y="10340"/>
                    <a:pt x="13430" y="9804"/>
                    <a:pt x="13407" y="9197"/>
                  </a:cubicBezTo>
                  <a:cubicBezTo>
                    <a:pt x="13371" y="8697"/>
                    <a:pt x="13407" y="8220"/>
                    <a:pt x="13359" y="7708"/>
                  </a:cubicBezTo>
                  <a:cubicBezTo>
                    <a:pt x="13240" y="6482"/>
                    <a:pt x="13049" y="5220"/>
                    <a:pt x="12490" y="4125"/>
                  </a:cubicBezTo>
                  <a:cubicBezTo>
                    <a:pt x="11918" y="2982"/>
                    <a:pt x="10990" y="2148"/>
                    <a:pt x="9990" y="1588"/>
                  </a:cubicBezTo>
                  <a:cubicBezTo>
                    <a:pt x="8989" y="1041"/>
                    <a:pt x="7930" y="743"/>
                    <a:pt x="6858" y="457"/>
                  </a:cubicBezTo>
                  <a:cubicBezTo>
                    <a:pt x="6043" y="237"/>
                    <a:pt x="5051" y="1"/>
                    <a:pt x="4093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424650" y="1799300"/>
              <a:ext cx="111350" cy="130725"/>
            </a:xfrm>
            <a:custGeom>
              <a:avLst/>
              <a:gdLst/>
              <a:ahLst/>
              <a:cxnLst/>
              <a:rect l="l" t="t" r="r" b="b"/>
              <a:pathLst>
                <a:path w="4454" h="5229" extrusionOk="0">
                  <a:moveTo>
                    <a:pt x="3302" y="1"/>
                  </a:moveTo>
                  <a:cubicBezTo>
                    <a:pt x="2068" y="1"/>
                    <a:pt x="746" y="2642"/>
                    <a:pt x="381" y="3436"/>
                  </a:cubicBezTo>
                  <a:cubicBezTo>
                    <a:pt x="167" y="3900"/>
                    <a:pt x="0" y="4472"/>
                    <a:pt x="310" y="4876"/>
                  </a:cubicBezTo>
                  <a:cubicBezTo>
                    <a:pt x="498" y="5135"/>
                    <a:pt x="820" y="5228"/>
                    <a:pt x="1153" y="5228"/>
                  </a:cubicBezTo>
                  <a:cubicBezTo>
                    <a:pt x="1327" y="5228"/>
                    <a:pt x="1504" y="5203"/>
                    <a:pt x="1667" y="5162"/>
                  </a:cubicBezTo>
                  <a:cubicBezTo>
                    <a:pt x="3251" y="4746"/>
                    <a:pt x="4453" y="3162"/>
                    <a:pt x="4406" y="1519"/>
                  </a:cubicBezTo>
                  <a:cubicBezTo>
                    <a:pt x="4394" y="971"/>
                    <a:pt x="4203" y="352"/>
                    <a:pt x="3703" y="102"/>
                  </a:cubicBezTo>
                  <a:cubicBezTo>
                    <a:pt x="3571" y="33"/>
                    <a:pt x="3437" y="1"/>
                    <a:pt x="3302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101700" y="1495250"/>
              <a:ext cx="445900" cy="355425"/>
            </a:xfrm>
            <a:custGeom>
              <a:avLst/>
              <a:gdLst/>
              <a:ahLst/>
              <a:cxnLst/>
              <a:rect l="l" t="t" r="r" b="b"/>
              <a:pathLst>
                <a:path w="17836" h="14217" extrusionOk="0">
                  <a:moveTo>
                    <a:pt x="8144" y="9395"/>
                  </a:moveTo>
                  <a:cubicBezTo>
                    <a:pt x="4572" y="10216"/>
                    <a:pt x="0" y="10466"/>
                    <a:pt x="1381" y="6680"/>
                  </a:cubicBezTo>
                  <a:cubicBezTo>
                    <a:pt x="3048" y="2108"/>
                    <a:pt x="8204" y="1"/>
                    <a:pt x="12395" y="2549"/>
                  </a:cubicBezTo>
                  <a:cubicBezTo>
                    <a:pt x="14109" y="3584"/>
                    <a:pt x="15181" y="5025"/>
                    <a:pt x="15990" y="6823"/>
                  </a:cubicBezTo>
                  <a:cubicBezTo>
                    <a:pt x="16609" y="8192"/>
                    <a:pt x="17836" y="9204"/>
                    <a:pt x="17288" y="10716"/>
                  </a:cubicBezTo>
                  <a:cubicBezTo>
                    <a:pt x="17157" y="11085"/>
                    <a:pt x="14621" y="14217"/>
                    <a:pt x="14335" y="13669"/>
                  </a:cubicBezTo>
                  <a:cubicBezTo>
                    <a:pt x="13430" y="11871"/>
                    <a:pt x="12526" y="10085"/>
                    <a:pt x="11621" y="8299"/>
                  </a:cubicBezTo>
                  <a:cubicBezTo>
                    <a:pt x="10990" y="8585"/>
                    <a:pt x="9656" y="9037"/>
                    <a:pt x="8144" y="9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237125" y="1493775"/>
              <a:ext cx="418825" cy="931075"/>
            </a:xfrm>
            <a:custGeom>
              <a:avLst/>
              <a:gdLst/>
              <a:ahLst/>
              <a:cxnLst/>
              <a:rect l="l" t="t" r="r" b="b"/>
              <a:pathLst>
                <a:path w="16753" h="37243" extrusionOk="0">
                  <a:moveTo>
                    <a:pt x="6275" y="8192"/>
                  </a:moveTo>
                  <a:cubicBezTo>
                    <a:pt x="7585" y="10597"/>
                    <a:pt x="7382" y="13502"/>
                    <a:pt x="6549" y="16074"/>
                  </a:cubicBezTo>
                  <a:cubicBezTo>
                    <a:pt x="5704" y="18645"/>
                    <a:pt x="4275" y="21015"/>
                    <a:pt x="3132" y="23479"/>
                  </a:cubicBezTo>
                  <a:cubicBezTo>
                    <a:pt x="1989" y="25956"/>
                    <a:pt x="1120" y="28647"/>
                    <a:pt x="1501" y="31314"/>
                  </a:cubicBezTo>
                  <a:cubicBezTo>
                    <a:pt x="1870" y="33981"/>
                    <a:pt x="3763" y="36612"/>
                    <a:pt x="6549" y="37243"/>
                  </a:cubicBezTo>
                  <a:cubicBezTo>
                    <a:pt x="6406" y="36969"/>
                    <a:pt x="6275" y="36695"/>
                    <a:pt x="6144" y="36409"/>
                  </a:cubicBezTo>
                  <a:cubicBezTo>
                    <a:pt x="6847" y="36564"/>
                    <a:pt x="7561" y="36719"/>
                    <a:pt x="8275" y="36874"/>
                  </a:cubicBezTo>
                  <a:cubicBezTo>
                    <a:pt x="8192" y="33111"/>
                    <a:pt x="9859" y="29516"/>
                    <a:pt x="11609" y="26134"/>
                  </a:cubicBezTo>
                  <a:cubicBezTo>
                    <a:pt x="14502" y="20550"/>
                    <a:pt x="16753" y="15216"/>
                    <a:pt x="15467" y="8882"/>
                  </a:cubicBezTo>
                  <a:cubicBezTo>
                    <a:pt x="14990" y="6560"/>
                    <a:pt x="13919" y="4298"/>
                    <a:pt x="12133" y="2643"/>
                  </a:cubicBezTo>
                  <a:cubicBezTo>
                    <a:pt x="10347" y="988"/>
                    <a:pt x="7787" y="0"/>
                    <a:pt x="5311" y="322"/>
                  </a:cubicBezTo>
                  <a:cubicBezTo>
                    <a:pt x="2822" y="643"/>
                    <a:pt x="536" y="2405"/>
                    <a:pt x="0" y="47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264500" y="1395550"/>
              <a:ext cx="295600" cy="241125"/>
            </a:xfrm>
            <a:custGeom>
              <a:avLst/>
              <a:gdLst/>
              <a:ahLst/>
              <a:cxnLst/>
              <a:rect l="l" t="t" r="r" b="b"/>
              <a:pathLst>
                <a:path w="11824" h="9645" extrusionOk="0">
                  <a:moveTo>
                    <a:pt x="1953" y="5858"/>
                  </a:moveTo>
                  <a:cubicBezTo>
                    <a:pt x="715" y="5703"/>
                    <a:pt x="1" y="4179"/>
                    <a:pt x="358" y="2977"/>
                  </a:cubicBezTo>
                  <a:cubicBezTo>
                    <a:pt x="715" y="1786"/>
                    <a:pt x="1834" y="964"/>
                    <a:pt x="3001" y="512"/>
                  </a:cubicBezTo>
                  <a:cubicBezTo>
                    <a:pt x="3894" y="167"/>
                    <a:pt x="4847" y="0"/>
                    <a:pt x="5811" y="12"/>
                  </a:cubicBezTo>
                  <a:cubicBezTo>
                    <a:pt x="7335" y="48"/>
                    <a:pt x="8871" y="572"/>
                    <a:pt x="10014" y="1596"/>
                  </a:cubicBezTo>
                  <a:cubicBezTo>
                    <a:pt x="11145" y="2619"/>
                    <a:pt x="11824" y="4167"/>
                    <a:pt x="11681" y="5691"/>
                  </a:cubicBezTo>
                  <a:cubicBezTo>
                    <a:pt x="11526" y="7203"/>
                    <a:pt x="10502" y="8644"/>
                    <a:pt x="9050" y="9144"/>
                  </a:cubicBezTo>
                  <a:cubicBezTo>
                    <a:pt x="7609" y="9644"/>
                    <a:pt x="5835" y="9085"/>
                    <a:pt x="5037" y="77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1621925" y="2386825"/>
              <a:ext cx="4776200" cy="1864150"/>
            </a:xfrm>
            <a:custGeom>
              <a:avLst/>
              <a:gdLst/>
              <a:ahLst/>
              <a:cxnLst/>
              <a:rect l="l" t="t" r="r" b="b"/>
              <a:pathLst>
                <a:path w="191048" h="74566" extrusionOk="0">
                  <a:moveTo>
                    <a:pt x="8203" y="1"/>
                  </a:moveTo>
                  <a:cubicBezTo>
                    <a:pt x="7156" y="1"/>
                    <a:pt x="6576" y="721"/>
                    <a:pt x="6358" y="3152"/>
                  </a:cubicBezTo>
                  <a:cubicBezTo>
                    <a:pt x="5691" y="10736"/>
                    <a:pt x="3941" y="18011"/>
                    <a:pt x="2703" y="25512"/>
                  </a:cubicBezTo>
                  <a:cubicBezTo>
                    <a:pt x="0" y="41919"/>
                    <a:pt x="1727" y="59087"/>
                    <a:pt x="7644" y="74565"/>
                  </a:cubicBezTo>
                  <a:cubicBezTo>
                    <a:pt x="43875" y="73768"/>
                    <a:pt x="80094" y="72970"/>
                    <a:pt x="116312" y="72184"/>
                  </a:cubicBezTo>
                  <a:cubicBezTo>
                    <a:pt x="131886" y="71839"/>
                    <a:pt x="147459" y="71494"/>
                    <a:pt x="163032" y="71148"/>
                  </a:cubicBezTo>
                  <a:cubicBezTo>
                    <a:pt x="170819" y="70982"/>
                    <a:pt x="178618" y="70863"/>
                    <a:pt x="186393" y="70636"/>
                  </a:cubicBezTo>
                  <a:cubicBezTo>
                    <a:pt x="190500" y="70529"/>
                    <a:pt x="190119" y="69148"/>
                    <a:pt x="188512" y="65826"/>
                  </a:cubicBezTo>
                  <a:cubicBezTo>
                    <a:pt x="186904" y="62516"/>
                    <a:pt x="185357" y="59183"/>
                    <a:pt x="184333" y="55635"/>
                  </a:cubicBezTo>
                  <a:cubicBezTo>
                    <a:pt x="182964" y="50848"/>
                    <a:pt x="182571" y="45657"/>
                    <a:pt x="184107" y="40919"/>
                  </a:cubicBezTo>
                  <a:cubicBezTo>
                    <a:pt x="185273" y="37287"/>
                    <a:pt x="187512" y="34096"/>
                    <a:pt x="188893" y="30560"/>
                  </a:cubicBezTo>
                  <a:cubicBezTo>
                    <a:pt x="190929" y="25381"/>
                    <a:pt x="191048" y="19487"/>
                    <a:pt x="189250" y="14237"/>
                  </a:cubicBezTo>
                  <a:cubicBezTo>
                    <a:pt x="188155" y="11010"/>
                    <a:pt x="186321" y="8034"/>
                    <a:pt x="183976" y="5569"/>
                  </a:cubicBezTo>
                  <a:cubicBezTo>
                    <a:pt x="181113" y="2541"/>
                    <a:pt x="179421" y="1926"/>
                    <a:pt x="175755" y="1926"/>
                  </a:cubicBezTo>
                  <a:cubicBezTo>
                    <a:pt x="175457" y="1926"/>
                    <a:pt x="175146" y="1930"/>
                    <a:pt x="174820" y="1938"/>
                  </a:cubicBezTo>
                  <a:cubicBezTo>
                    <a:pt x="165735" y="2128"/>
                    <a:pt x="156663" y="2319"/>
                    <a:pt x="147578" y="2521"/>
                  </a:cubicBezTo>
                  <a:lnTo>
                    <a:pt x="93107" y="3676"/>
                  </a:lnTo>
                  <a:lnTo>
                    <a:pt x="65330" y="4259"/>
                  </a:lnTo>
                  <a:cubicBezTo>
                    <a:pt x="60128" y="4369"/>
                    <a:pt x="54915" y="4479"/>
                    <a:pt x="49703" y="4479"/>
                  </a:cubicBezTo>
                  <a:cubicBezTo>
                    <a:pt x="40813" y="4479"/>
                    <a:pt x="31925" y="4159"/>
                    <a:pt x="23098" y="2973"/>
                  </a:cubicBezTo>
                  <a:cubicBezTo>
                    <a:pt x="19598" y="2509"/>
                    <a:pt x="16109" y="1902"/>
                    <a:pt x="12657" y="1128"/>
                  </a:cubicBezTo>
                  <a:cubicBezTo>
                    <a:pt x="10670" y="677"/>
                    <a:pt x="9218" y="1"/>
                    <a:pt x="8203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rPr>
                <a:t>L’AFA som tots!</a:t>
              </a:r>
              <a:endParaRPr b="1">
                <a:solidFill>
                  <a:srgbClr val="FFF0DB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1690375" y="2659400"/>
              <a:ext cx="243500" cy="127400"/>
            </a:xfrm>
            <a:custGeom>
              <a:avLst/>
              <a:gdLst/>
              <a:ahLst/>
              <a:cxnLst/>
              <a:rect l="l" t="t" r="r" b="b"/>
              <a:pathLst>
                <a:path w="9740" h="5096" extrusionOk="0">
                  <a:moveTo>
                    <a:pt x="5583" y="1"/>
                  </a:moveTo>
                  <a:cubicBezTo>
                    <a:pt x="4789" y="1"/>
                    <a:pt x="3992" y="146"/>
                    <a:pt x="3251" y="429"/>
                  </a:cubicBezTo>
                  <a:cubicBezTo>
                    <a:pt x="2632" y="667"/>
                    <a:pt x="1691" y="1274"/>
                    <a:pt x="1048" y="2024"/>
                  </a:cubicBezTo>
                  <a:cubicBezTo>
                    <a:pt x="334" y="2845"/>
                    <a:pt x="1" y="3834"/>
                    <a:pt x="846" y="4679"/>
                  </a:cubicBezTo>
                  <a:cubicBezTo>
                    <a:pt x="1159" y="4988"/>
                    <a:pt x="1619" y="5096"/>
                    <a:pt x="2118" y="5096"/>
                  </a:cubicBezTo>
                  <a:cubicBezTo>
                    <a:pt x="2926" y="5096"/>
                    <a:pt x="3839" y="4813"/>
                    <a:pt x="4406" y="4643"/>
                  </a:cubicBezTo>
                  <a:cubicBezTo>
                    <a:pt x="5608" y="4274"/>
                    <a:pt x="6823" y="3917"/>
                    <a:pt x="8025" y="3560"/>
                  </a:cubicBezTo>
                  <a:cubicBezTo>
                    <a:pt x="8799" y="3322"/>
                    <a:pt x="9740" y="2869"/>
                    <a:pt x="9692" y="2060"/>
                  </a:cubicBezTo>
                  <a:cubicBezTo>
                    <a:pt x="9657" y="1572"/>
                    <a:pt x="9252" y="1191"/>
                    <a:pt x="8835" y="929"/>
                  </a:cubicBezTo>
                  <a:cubicBezTo>
                    <a:pt x="7872" y="303"/>
                    <a:pt x="6730" y="1"/>
                    <a:pt x="5583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1063525" y="2054250"/>
              <a:ext cx="672425" cy="742550"/>
            </a:xfrm>
            <a:custGeom>
              <a:avLst/>
              <a:gdLst/>
              <a:ahLst/>
              <a:cxnLst/>
              <a:rect l="l" t="t" r="r" b="b"/>
              <a:pathLst>
                <a:path w="26897" h="29702" extrusionOk="0">
                  <a:moveTo>
                    <a:pt x="5120" y="1"/>
                  </a:moveTo>
                  <a:lnTo>
                    <a:pt x="2941" y="1096"/>
                  </a:lnTo>
                  <a:cubicBezTo>
                    <a:pt x="1310" y="2656"/>
                    <a:pt x="0" y="6585"/>
                    <a:pt x="560" y="8775"/>
                  </a:cubicBezTo>
                  <a:cubicBezTo>
                    <a:pt x="2024" y="14550"/>
                    <a:pt x="4822" y="25432"/>
                    <a:pt x="5334" y="26230"/>
                  </a:cubicBezTo>
                  <a:cubicBezTo>
                    <a:pt x="5988" y="27249"/>
                    <a:pt x="22126" y="29702"/>
                    <a:pt x="25229" y="29702"/>
                  </a:cubicBezTo>
                  <a:cubicBezTo>
                    <a:pt x="25460" y="29702"/>
                    <a:pt x="25619" y="29688"/>
                    <a:pt x="25694" y="29659"/>
                  </a:cubicBezTo>
                  <a:cubicBezTo>
                    <a:pt x="26753" y="29254"/>
                    <a:pt x="26896" y="25182"/>
                    <a:pt x="26896" y="25182"/>
                  </a:cubicBezTo>
                  <a:lnTo>
                    <a:pt x="12204" y="21860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973875" y="2450675"/>
              <a:ext cx="176525" cy="175425"/>
            </a:xfrm>
            <a:custGeom>
              <a:avLst/>
              <a:gdLst/>
              <a:ahLst/>
              <a:cxnLst/>
              <a:rect l="l" t="t" r="r" b="b"/>
              <a:pathLst>
                <a:path w="7061" h="7017" extrusionOk="0">
                  <a:moveTo>
                    <a:pt x="3239" y="0"/>
                  </a:moveTo>
                  <a:cubicBezTo>
                    <a:pt x="3184" y="0"/>
                    <a:pt x="3128" y="1"/>
                    <a:pt x="3072" y="3"/>
                  </a:cubicBezTo>
                  <a:cubicBezTo>
                    <a:pt x="2251" y="38"/>
                    <a:pt x="1465" y="241"/>
                    <a:pt x="917" y="908"/>
                  </a:cubicBezTo>
                  <a:cubicBezTo>
                    <a:pt x="0" y="2015"/>
                    <a:pt x="893" y="3586"/>
                    <a:pt x="1608" y="4348"/>
                  </a:cubicBezTo>
                  <a:cubicBezTo>
                    <a:pt x="2096" y="4860"/>
                    <a:pt x="2691" y="5551"/>
                    <a:pt x="3310" y="5908"/>
                  </a:cubicBezTo>
                  <a:cubicBezTo>
                    <a:pt x="4096" y="6361"/>
                    <a:pt x="5084" y="6634"/>
                    <a:pt x="5918" y="6992"/>
                  </a:cubicBezTo>
                  <a:cubicBezTo>
                    <a:pt x="5960" y="7009"/>
                    <a:pt x="6003" y="7017"/>
                    <a:pt x="6045" y="7017"/>
                  </a:cubicBezTo>
                  <a:cubicBezTo>
                    <a:pt x="6470" y="7017"/>
                    <a:pt x="6839" y="6200"/>
                    <a:pt x="6882" y="5896"/>
                  </a:cubicBezTo>
                  <a:cubicBezTo>
                    <a:pt x="6954" y="5372"/>
                    <a:pt x="6811" y="4789"/>
                    <a:pt x="6644" y="4277"/>
                  </a:cubicBezTo>
                  <a:cubicBezTo>
                    <a:pt x="6358" y="3408"/>
                    <a:pt x="5811" y="2217"/>
                    <a:pt x="4930" y="1789"/>
                  </a:cubicBezTo>
                  <a:cubicBezTo>
                    <a:pt x="5084" y="1741"/>
                    <a:pt x="6930" y="1777"/>
                    <a:pt x="7061" y="1705"/>
                  </a:cubicBezTo>
                  <a:cubicBezTo>
                    <a:pt x="7061" y="1705"/>
                    <a:pt x="5834" y="693"/>
                    <a:pt x="5501" y="538"/>
                  </a:cubicBezTo>
                  <a:cubicBezTo>
                    <a:pt x="4731" y="170"/>
                    <a:pt x="4065" y="0"/>
                    <a:pt x="3239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775450" y="2433150"/>
              <a:ext cx="176550" cy="178225"/>
            </a:xfrm>
            <a:custGeom>
              <a:avLst/>
              <a:gdLst/>
              <a:ahLst/>
              <a:cxnLst/>
              <a:rect l="l" t="t" r="r" b="b"/>
              <a:pathLst>
                <a:path w="7062" h="7129" extrusionOk="0">
                  <a:moveTo>
                    <a:pt x="3981" y="1"/>
                  </a:moveTo>
                  <a:cubicBezTo>
                    <a:pt x="3956" y="1"/>
                    <a:pt x="3931" y="1"/>
                    <a:pt x="3906" y="1"/>
                  </a:cubicBezTo>
                  <a:cubicBezTo>
                    <a:pt x="3001" y="1"/>
                    <a:pt x="2299" y="204"/>
                    <a:pt x="1501" y="632"/>
                  </a:cubicBezTo>
                  <a:cubicBezTo>
                    <a:pt x="1168" y="799"/>
                    <a:pt x="1" y="1859"/>
                    <a:pt x="1" y="1859"/>
                  </a:cubicBezTo>
                  <a:cubicBezTo>
                    <a:pt x="35" y="1877"/>
                    <a:pt x="187" y="1884"/>
                    <a:pt x="395" y="1884"/>
                  </a:cubicBezTo>
                  <a:cubicBezTo>
                    <a:pt x="862" y="1884"/>
                    <a:pt x="1614" y="1851"/>
                    <a:pt x="1959" y="1851"/>
                  </a:cubicBezTo>
                  <a:cubicBezTo>
                    <a:pt x="2047" y="1851"/>
                    <a:pt x="2109" y="1853"/>
                    <a:pt x="2132" y="1859"/>
                  </a:cubicBezTo>
                  <a:cubicBezTo>
                    <a:pt x="1275" y="2323"/>
                    <a:pt x="775" y="3537"/>
                    <a:pt x="525" y="4418"/>
                  </a:cubicBezTo>
                  <a:cubicBezTo>
                    <a:pt x="382" y="4930"/>
                    <a:pt x="263" y="5514"/>
                    <a:pt x="358" y="6050"/>
                  </a:cubicBezTo>
                  <a:cubicBezTo>
                    <a:pt x="412" y="6339"/>
                    <a:pt x="802" y="7129"/>
                    <a:pt x="1227" y="7129"/>
                  </a:cubicBezTo>
                  <a:cubicBezTo>
                    <a:pt x="1274" y="7129"/>
                    <a:pt x="1322" y="7119"/>
                    <a:pt x="1370" y="7097"/>
                  </a:cubicBezTo>
                  <a:cubicBezTo>
                    <a:pt x="2192" y="6704"/>
                    <a:pt x="3168" y="6383"/>
                    <a:pt x="3918" y="5907"/>
                  </a:cubicBezTo>
                  <a:cubicBezTo>
                    <a:pt x="4537" y="5514"/>
                    <a:pt x="5085" y="4799"/>
                    <a:pt x="5561" y="4264"/>
                  </a:cubicBezTo>
                  <a:cubicBezTo>
                    <a:pt x="6240" y="3478"/>
                    <a:pt x="7061" y="1859"/>
                    <a:pt x="6097" y="811"/>
                  </a:cubicBezTo>
                  <a:cubicBezTo>
                    <a:pt x="5543" y="188"/>
                    <a:pt x="4776" y="1"/>
                    <a:pt x="3981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806850" y="2410500"/>
              <a:ext cx="176525" cy="179450"/>
            </a:xfrm>
            <a:custGeom>
              <a:avLst/>
              <a:gdLst/>
              <a:ahLst/>
              <a:cxnLst/>
              <a:rect l="l" t="t" r="r" b="b"/>
              <a:pathLst>
                <a:path w="7061" h="7178" extrusionOk="0">
                  <a:moveTo>
                    <a:pt x="4029" y="0"/>
                  </a:moveTo>
                  <a:cubicBezTo>
                    <a:pt x="3980" y="0"/>
                    <a:pt x="3931" y="1"/>
                    <a:pt x="3881" y="2"/>
                  </a:cubicBezTo>
                  <a:cubicBezTo>
                    <a:pt x="2977" y="14"/>
                    <a:pt x="2274" y="229"/>
                    <a:pt x="1476" y="669"/>
                  </a:cubicBezTo>
                  <a:cubicBezTo>
                    <a:pt x="1155" y="848"/>
                    <a:pt x="0" y="1919"/>
                    <a:pt x="0" y="1919"/>
                  </a:cubicBezTo>
                  <a:cubicBezTo>
                    <a:pt x="27" y="1934"/>
                    <a:pt x="126" y="1940"/>
                    <a:pt x="267" y="1940"/>
                  </a:cubicBezTo>
                  <a:cubicBezTo>
                    <a:pt x="735" y="1940"/>
                    <a:pt x="1671" y="1878"/>
                    <a:pt x="2014" y="1878"/>
                  </a:cubicBezTo>
                  <a:cubicBezTo>
                    <a:pt x="2071" y="1878"/>
                    <a:pt x="2112" y="1879"/>
                    <a:pt x="2131" y="1883"/>
                  </a:cubicBezTo>
                  <a:cubicBezTo>
                    <a:pt x="1274" y="2360"/>
                    <a:pt x="798" y="3586"/>
                    <a:pt x="560" y="4467"/>
                  </a:cubicBezTo>
                  <a:cubicBezTo>
                    <a:pt x="429" y="4979"/>
                    <a:pt x="310" y="5574"/>
                    <a:pt x="417" y="6098"/>
                  </a:cubicBezTo>
                  <a:cubicBezTo>
                    <a:pt x="470" y="6387"/>
                    <a:pt x="880" y="7177"/>
                    <a:pt x="1300" y="7177"/>
                  </a:cubicBezTo>
                  <a:cubicBezTo>
                    <a:pt x="1347" y="7177"/>
                    <a:pt x="1394" y="7168"/>
                    <a:pt x="1441" y="7146"/>
                  </a:cubicBezTo>
                  <a:cubicBezTo>
                    <a:pt x="2250" y="6729"/>
                    <a:pt x="3227" y="6396"/>
                    <a:pt x="3977" y="5908"/>
                  </a:cubicBezTo>
                  <a:cubicBezTo>
                    <a:pt x="4584" y="5515"/>
                    <a:pt x="5132" y="4789"/>
                    <a:pt x="5584" y="4241"/>
                  </a:cubicBezTo>
                  <a:cubicBezTo>
                    <a:pt x="6263" y="3443"/>
                    <a:pt x="7060" y="1824"/>
                    <a:pt x="6084" y="776"/>
                  </a:cubicBezTo>
                  <a:cubicBezTo>
                    <a:pt x="5524" y="183"/>
                    <a:pt x="4796" y="0"/>
                    <a:pt x="4029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5761125" y="2374825"/>
              <a:ext cx="245000" cy="248400"/>
            </a:xfrm>
            <a:custGeom>
              <a:avLst/>
              <a:gdLst/>
              <a:ahLst/>
              <a:cxnLst/>
              <a:rect l="l" t="t" r="r" b="b"/>
              <a:pathLst>
                <a:path w="9800" h="9936" extrusionOk="0">
                  <a:moveTo>
                    <a:pt x="5486" y="0"/>
                  </a:moveTo>
                  <a:cubicBezTo>
                    <a:pt x="5459" y="0"/>
                    <a:pt x="5433" y="0"/>
                    <a:pt x="5406" y="1"/>
                  </a:cubicBezTo>
                  <a:cubicBezTo>
                    <a:pt x="4156" y="24"/>
                    <a:pt x="3179" y="310"/>
                    <a:pt x="2072" y="905"/>
                  </a:cubicBezTo>
                  <a:cubicBezTo>
                    <a:pt x="1620" y="1144"/>
                    <a:pt x="0" y="2632"/>
                    <a:pt x="0" y="2632"/>
                  </a:cubicBezTo>
                  <a:cubicBezTo>
                    <a:pt x="40" y="2649"/>
                    <a:pt x="179" y="2656"/>
                    <a:pt x="378" y="2656"/>
                  </a:cubicBezTo>
                  <a:cubicBezTo>
                    <a:pt x="1018" y="2656"/>
                    <a:pt x="2272" y="2587"/>
                    <a:pt x="2763" y="2587"/>
                  </a:cubicBezTo>
                  <a:cubicBezTo>
                    <a:pt x="2859" y="2587"/>
                    <a:pt x="2926" y="2590"/>
                    <a:pt x="2953" y="2596"/>
                  </a:cubicBezTo>
                  <a:cubicBezTo>
                    <a:pt x="1775" y="3251"/>
                    <a:pt x="1096" y="4954"/>
                    <a:pt x="751" y="6180"/>
                  </a:cubicBezTo>
                  <a:cubicBezTo>
                    <a:pt x="560" y="6882"/>
                    <a:pt x="393" y="7704"/>
                    <a:pt x="524" y="8442"/>
                  </a:cubicBezTo>
                  <a:cubicBezTo>
                    <a:pt x="600" y="8840"/>
                    <a:pt x="1169" y="9935"/>
                    <a:pt x="1752" y="9935"/>
                  </a:cubicBezTo>
                  <a:cubicBezTo>
                    <a:pt x="1815" y="9935"/>
                    <a:pt x="1878" y="9923"/>
                    <a:pt x="1941" y="9895"/>
                  </a:cubicBezTo>
                  <a:cubicBezTo>
                    <a:pt x="3072" y="9323"/>
                    <a:pt x="4430" y="8883"/>
                    <a:pt x="5477" y="8204"/>
                  </a:cubicBezTo>
                  <a:cubicBezTo>
                    <a:pt x="6323" y="7656"/>
                    <a:pt x="7097" y="6668"/>
                    <a:pt x="7740" y="5918"/>
                  </a:cubicBezTo>
                  <a:cubicBezTo>
                    <a:pt x="8680" y="4811"/>
                    <a:pt x="9799" y="2572"/>
                    <a:pt x="8466" y="1108"/>
                  </a:cubicBezTo>
                  <a:cubicBezTo>
                    <a:pt x="7663" y="247"/>
                    <a:pt x="6600" y="0"/>
                    <a:pt x="5486" y="0"/>
                  </a:cubicBezTo>
                  <a:close/>
                </a:path>
              </a:pathLst>
            </a:custGeom>
            <a:solidFill>
              <a:srgbClr val="DC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6099850" y="2922575"/>
              <a:ext cx="235775" cy="206300"/>
            </a:xfrm>
            <a:custGeom>
              <a:avLst/>
              <a:gdLst/>
              <a:ahLst/>
              <a:cxnLst/>
              <a:rect l="l" t="t" r="r" b="b"/>
              <a:pathLst>
                <a:path w="9431" h="8252" extrusionOk="0">
                  <a:moveTo>
                    <a:pt x="5158" y="1"/>
                  </a:moveTo>
                  <a:cubicBezTo>
                    <a:pt x="2380" y="1"/>
                    <a:pt x="11" y="3240"/>
                    <a:pt x="1" y="5927"/>
                  </a:cubicBezTo>
                  <a:cubicBezTo>
                    <a:pt x="1" y="5939"/>
                    <a:pt x="1" y="5951"/>
                    <a:pt x="1" y="5963"/>
                  </a:cubicBezTo>
                  <a:cubicBezTo>
                    <a:pt x="16" y="7644"/>
                    <a:pt x="642" y="8251"/>
                    <a:pt x="1546" y="8251"/>
                  </a:cubicBezTo>
                  <a:cubicBezTo>
                    <a:pt x="3508" y="8251"/>
                    <a:pt x="6777" y="5385"/>
                    <a:pt x="7918" y="4439"/>
                  </a:cubicBezTo>
                  <a:cubicBezTo>
                    <a:pt x="8978" y="3558"/>
                    <a:pt x="9431" y="3272"/>
                    <a:pt x="8692" y="2034"/>
                  </a:cubicBezTo>
                  <a:cubicBezTo>
                    <a:pt x="8180" y="1189"/>
                    <a:pt x="7454" y="653"/>
                    <a:pt x="6561" y="284"/>
                  </a:cubicBezTo>
                  <a:cubicBezTo>
                    <a:pt x="6088" y="89"/>
                    <a:pt x="5617" y="1"/>
                    <a:pt x="5158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6238275" y="2051575"/>
              <a:ext cx="670925" cy="958775"/>
            </a:xfrm>
            <a:custGeom>
              <a:avLst/>
              <a:gdLst/>
              <a:ahLst/>
              <a:cxnLst/>
              <a:rect l="l" t="t" r="r" b="b"/>
              <a:pathLst>
                <a:path w="26837" h="38351" extrusionOk="0">
                  <a:moveTo>
                    <a:pt x="24027" y="0"/>
                  </a:moveTo>
                  <a:lnTo>
                    <a:pt x="16324" y="6168"/>
                  </a:lnTo>
                  <a:lnTo>
                    <a:pt x="16967" y="24134"/>
                  </a:lnTo>
                  <a:lnTo>
                    <a:pt x="0" y="34695"/>
                  </a:lnTo>
                  <a:cubicBezTo>
                    <a:pt x="0" y="34695"/>
                    <a:pt x="2006" y="38350"/>
                    <a:pt x="3529" y="38350"/>
                  </a:cubicBezTo>
                  <a:cubicBezTo>
                    <a:pt x="3531" y="38350"/>
                    <a:pt x="3534" y="38350"/>
                    <a:pt x="3536" y="38350"/>
                  </a:cubicBezTo>
                  <a:cubicBezTo>
                    <a:pt x="5060" y="38327"/>
                    <a:pt x="26158" y="29349"/>
                    <a:pt x="26504" y="27635"/>
                  </a:cubicBezTo>
                  <a:cubicBezTo>
                    <a:pt x="26837" y="25920"/>
                    <a:pt x="24027" y="0"/>
                    <a:pt x="2402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6"/>
          <p:cNvGrpSpPr/>
          <p:nvPr/>
        </p:nvGrpSpPr>
        <p:grpSpPr>
          <a:xfrm rot="5400000" flipH="1">
            <a:off x="-1587947" y="2445815"/>
            <a:ext cx="2698264" cy="1391984"/>
            <a:chOff x="3861475" y="2176775"/>
            <a:chExt cx="1158600" cy="597700"/>
          </a:xfrm>
        </p:grpSpPr>
        <p:sp>
          <p:nvSpPr>
            <p:cNvPr id="586" name="Google Shape;586;p16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16"/>
          <p:cNvSpPr/>
          <p:nvPr/>
        </p:nvSpPr>
        <p:spPr>
          <a:xfrm rot="6727464">
            <a:off x="8277819" y="273795"/>
            <a:ext cx="2700194" cy="2274346"/>
          </a:xfrm>
          <a:custGeom>
            <a:avLst/>
            <a:gdLst/>
            <a:ahLst/>
            <a:cxnLst/>
            <a:rect l="l" t="t" r="r" b="b"/>
            <a:pathLst>
              <a:path w="57929" h="48793" extrusionOk="0">
                <a:moveTo>
                  <a:pt x="28350" y="0"/>
                </a:moveTo>
                <a:lnTo>
                  <a:pt x="19310" y="6496"/>
                </a:lnTo>
                <a:lnTo>
                  <a:pt x="11858" y="13572"/>
                </a:lnTo>
                <a:lnTo>
                  <a:pt x="0" y="23686"/>
                </a:lnTo>
                <a:lnTo>
                  <a:pt x="1957" y="30770"/>
                </a:lnTo>
                <a:lnTo>
                  <a:pt x="25805" y="48792"/>
                </a:lnTo>
                <a:lnTo>
                  <a:pt x="54802" y="36317"/>
                </a:lnTo>
                <a:lnTo>
                  <a:pt x="57929" y="12748"/>
                </a:lnTo>
                <a:lnTo>
                  <a:pt x="46895" y="331"/>
                </a:lnTo>
                <a:lnTo>
                  <a:pt x="283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>
            <a:off x="224999" y="4462375"/>
            <a:ext cx="2685701" cy="2689293"/>
          </a:xfrm>
          <a:custGeom>
            <a:avLst/>
            <a:gdLst/>
            <a:ahLst/>
            <a:cxnLst/>
            <a:rect l="l" t="t" r="r" b="b"/>
            <a:pathLst>
              <a:path w="44872" h="44932" extrusionOk="0">
                <a:moveTo>
                  <a:pt x="21082" y="1"/>
                </a:moveTo>
                <a:lnTo>
                  <a:pt x="2943" y="10027"/>
                </a:lnTo>
                <a:lnTo>
                  <a:pt x="0" y="24217"/>
                </a:lnTo>
                <a:lnTo>
                  <a:pt x="9379" y="37391"/>
                </a:lnTo>
                <a:lnTo>
                  <a:pt x="18604" y="40334"/>
                </a:lnTo>
                <a:lnTo>
                  <a:pt x="27431" y="41871"/>
                </a:lnTo>
                <a:lnTo>
                  <a:pt x="40701" y="44931"/>
                </a:lnTo>
                <a:lnTo>
                  <a:pt x="44622" y="39878"/>
                </a:lnTo>
                <a:lnTo>
                  <a:pt x="44872" y="13823"/>
                </a:lnTo>
                <a:lnTo>
                  <a:pt x="21082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6"/>
          <p:cNvGrpSpPr/>
          <p:nvPr/>
        </p:nvGrpSpPr>
        <p:grpSpPr>
          <a:xfrm rot="5400000">
            <a:off x="3445650" y="3919656"/>
            <a:ext cx="1399280" cy="2188830"/>
            <a:chOff x="5473725" y="1273275"/>
            <a:chExt cx="585375" cy="915675"/>
          </a:xfrm>
        </p:grpSpPr>
        <p:sp>
          <p:nvSpPr>
            <p:cNvPr id="604" name="Google Shape;604;p16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7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Qui som i què fem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a l’AFA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713" name="Google Shape;713;p17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714" name="Google Shape;714;p17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735" name="Google Shape;735;p17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736" name="Google Shape;736;p17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2DA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17"/>
          <p:cNvSpPr/>
          <p:nvPr/>
        </p:nvSpPr>
        <p:spPr>
          <a:xfrm flipH="1">
            <a:off x="6931280" y="2634399"/>
            <a:ext cx="259472" cy="259450"/>
          </a:xfrm>
          <a:custGeom>
            <a:avLst/>
            <a:gdLst/>
            <a:ahLst/>
            <a:cxnLst/>
            <a:rect l="l" t="t" r="r" b="b"/>
            <a:pathLst>
              <a:path w="12098" h="12097" extrusionOk="0">
                <a:moveTo>
                  <a:pt x="6049" y="0"/>
                </a:moveTo>
                <a:cubicBezTo>
                  <a:pt x="2715" y="0"/>
                  <a:pt x="0" y="2715"/>
                  <a:pt x="0" y="6049"/>
                </a:cubicBezTo>
                <a:cubicBezTo>
                  <a:pt x="0" y="9394"/>
                  <a:pt x="2715" y="12097"/>
                  <a:pt x="6049" y="12097"/>
                </a:cubicBezTo>
                <a:cubicBezTo>
                  <a:pt x="9383" y="12097"/>
                  <a:pt x="12097" y="9394"/>
                  <a:pt x="12097" y="6049"/>
                </a:cubicBezTo>
                <a:cubicBezTo>
                  <a:pt x="12097" y="2715"/>
                  <a:pt x="9383" y="0"/>
                  <a:pt x="6049" y="0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"/>
          <p:cNvSpPr/>
          <p:nvPr/>
        </p:nvSpPr>
        <p:spPr>
          <a:xfrm flipH="1">
            <a:off x="7011215" y="2619064"/>
            <a:ext cx="159119" cy="318195"/>
          </a:xfrm>
          <a:custGeom>
            <a:avLst/>
            <a:gdLst/>
            <a:ahLst/>
            <a:cxnLst/>
            <a:rect l="l" t="t" r="r" b="b"/>
            <a:pathLst>
              <a:path w="7419" h="14836" extrusionOk="0">
                <a:moveTo>
                  <a:pt x="1" y="1"/>
                </a:moveTo>
                <a:lnTo>
                  <a:pt x="2525" y="14836"/>
                </a:lnTo>
                <a:lnTo>
                  <a:pt x="7419" y="12431"/>
                </a:lnTo>
                <a:lnTo>
                  <a:pt x="5418" y="65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7"/>
          <p:cNvSpPr/>
          <p:nvPr/>
        </p:nvSpPr>
        <p:spPr>
          <a:xfrm flipH="1">
            <a:off x="7704012" y="3101697"/>
            <a:ext cx="272984" cy="399224"/>
          </a:xfrm>
          <a:custGeom>
            <a:avLst/>
            <a:gdLst/>
            <a:ahLst/>
            <a:cxnLst/>
            <a:rect l="l" t="t" r="r" b="b"/>
            <a:pathLst>
              <a:path w="12728" h="18614" extrusionOk="0">
                <a:moveTo>
                  <a:pt x="9585" y="1"/>
                </a:moveTo>
                <a:cubicBezTo>
                  <a:pt x="7025" y="96"/>
                  <a:pt x="3822" y="2989"/>
                  <a:pt x="2739" y="4799"/>
                </a:cubicBezTo>
                <a:cubicBezTo>
                  <a:pt x="1643" y="6609"/>
                  <a:pt x="0" y="6775"/>
                  <a:pt x="0" y="6775"/>
                </a:cubicBezTo>
                <a:lnTo>
                  <a:pt x="1738" y="17027"/>
                </a:lnTo>
                <a:lnTo>
                  <a:pt x="2500" y="16896"/>
                </a:lnTo>
                <a:cubicBezTo>
                  <a:pt x="5165" y="18349"/>
                  <a:pt x="8575" y="18614"/>
                  <a:pt x="10706" y="18614"/>
                </a:cubicBezTo>
                <a:cubicBezTo>
                  <a:pt x="11927" y="18614"/>
                  <a:pt x="12728" y="18527"/>
                  <a:pt x="12728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7"/>
          <p:cNvSpPr/>
          <p:nvPr/>
        </p:nvSpPr>
        <p:spPr>
          <a:xfrm flipH="1">
            <a:off x="7934594" y="3219422"/>
            <a:ext cx="81222" cy="282699"/>
          </a:xfrm>
          <a:custGeom>
            <a:avLst/>
            <a:gdLst/>
            <a:ahLst/>
            <a:cxnLst/>
            <a:rect l="l" t="t" r="r" b="b"/>
            <a:pathLst>
              <a:path w="3787" h="13181" extrusionOk="0">
                <a:moveTo>
                  <a:pt x="1584" y="0"/>
                </a:moveTo>
                <a:lnTo>
                  <a:pt x="0" y="274"/>
                </a:lnTo>
                <a:lnTo>
                  <a:pt x="2191" y="13181"/>
                </a:lnTo>
                <a:lnTo>
                  <a:pt x="3787" y="12907"/>
                </a:lnTo>
                <a:lnTo>
                  <a:pt x="15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7"/>
          <p:cNvSpPr/>
          <p:nvPr/>
        </p:nvSpPr>
        <p:spPr>
          <a:xfrm flipH="1">
            <a:off x="7963956" y="3197718"/>
            <a:ext cx="1180041" cy="548520"/>
          </a:xfrm>
          <a:custGeom>
            <a:avLst/>
            <a:gdLst/>
            <a:ahLst/>
            <a:cxnLst/>
            <a:rect l="l" t="t" r="r" b="b"/>
            <a:pathLst>
              <a:path w="55020" h="25575" extrusionOk="0">
                <a:moveTo>
                  <a:pt x="52388" y="0"/>
                </a:moveTo>
                <a:lnTo>
                  <a:pt x="1" y="9632"/>
                </a:lnTo>
                <a:lnTo>
                  <a:pt x="1" y="25575"/>
                </a:lnTo>
                <a:lnTo>
                  <a:pt x="55019" y="15455"/>
                </a:lnTo>
                <a:lnTo>
                  <a:pt x="52388" y="0"/>
                </a:ln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7"/>
          <p:cNvSpPr/>
          <p:nvPr/>
        </p:nvSpPr>
        <p:spPr>
          <a:xfrm flipH="1">
            <a:off x="7997671" y="3470187"/>
            <a:ext cx="42144" cy="42144"/>
          </a:xfrm>
          <a:custGeom>
            <a:avLst/>
            <a:gdLst/>
            <a:ahLst/>
            <a:cxnLst/>
            <a:rect l="l" t="t" r="r" b="b"/>
            <a:pathLst>
              <a:path w="1965" h="1965" extrusionOk="0">
                <a:moveTo>
                  <a:pt x="977" y="0"/>
                </a:moveTo>
                <a:cubicBezTo>
                  <a:pt x="441" y="0"/>
                  <a:pt x="0" y="441"/>
                  <a:pt x="0" y="977"/>
                </a:cubicBezTo>
                <a:cubicBezTo>
                  <a:pt x="0" y="1524"/>
                  <a:pt x="441" y="1965"/>
                  <a:pt x="977" y="1965"/>
                </a:cubicBezTo>
                <a:cubicBezTo>
                  <a:pt x="1524" y="1965"/>
                  <a:pt x="1965" y="1524"/>
                  <a:pt x="1965" y="977"/>
                </a:cubicBezTo>
                <a:cubicBezTo>
                  <a:pt x="1965" y="441"/>
                  <a:pt x="1524" y="0"/>
                  <a:pt x="9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7"/>
          <p:cNvSpPr/>
          <p:nvPr/>
        </p:nvSpPr>
        <p:spPr>
          <a:xfrm flipH="1">
            <a:off x="7578372" y="3055821"/>
            <a:ext cx="231118" cy="484520"/>
          </a:xfrm>
          <a:custGeom>
            <a:avLst/>
            <a:gdLst/>
            <a:ahLst/>
            <a:cxnLst/>
            <a:rect l="l" t="t" r="r" b="b"/>
            <a:pathLst>
              <a:path w="10776" h="22591" extrusionOk="0">
                <a:moveTo>
                  <a:pt x="5416" y="1"/>
                </a:moveTo>
                <a:cubicBezTo>
                  <a:pt x="5295" y="1"/>
                  <a:pt x="5172" y="11"/>
                  <a:pt x="5049" y="32"/>
                </a:cubicBezTo>
                <a:lnTo>
                  <a:pt x="1989" y="556"/>
                </a:lnTo>
                <a:cubicBezTo>
                  <a:pt x="798" y="758"/>
                  <a:pt x="1" y="1890"/>
                  <a:pt x="203" y="3068"/>
                </a:cubicBezTo>
                <a:lnTo>
                  <a:pt x="3215" y="20773"/>
                </a:lnTo>
                <a:cubicBezTo>
                  <a:pt x="3397" y="21839"/>
                  <a:pt x="4323" y="22590"/>
                  <a:pt x="5361" y="22590"/>
                </a:cubicBezTo>
                <a:cubicBezTo>
                  <a:pt x="5482" y="22590"/>
                  <a:pt x="5604" y="22580"/>
                  <a:pt x="5728" y="22559"/>
                </a:cubicBezTo>
                <a:lnTo>
                  <a:pt x="8787" y="22035"/>
                </a:lnTo>
                <a:cubicBezTo>
                  <a:pt x="9978" y="21833"/>
                  <a:pt x="10776" y="20701"/>
                  <a:pt x="10573" y="19523"/>
                </a:cubicBezTo>
                <a:lnTo>
                  <a:pt x="7561" y="1818"/>
                </a:lnTo>
                <a:cubicBezTo>
                  <a:pt x="7380" y="752"/>
                  <a:pt x="6454" y="1"/>
                  <a:pt x="5416" y="1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7"/>
          <p:cNvSpPr/>
          <p:nvPr/>
        </p:nvSpPr>
        <p:spPr>
          <a:xfrm flipH="1">
            <a:off x="7753041" y="2774323"/>
            <a:ext cx="259450" cy="259214"/>
          </a:xfrm>
          <a:custGeom>
            <a:avLst/>
            <a:gdLst/>
            <a:ahLst/>
            <a:cxnLst/>
            <a:rect l="l" t="t" r="r" b="b"/>
            <a:pathLst>
              <a:path w="12097" h="12086" extrusionOk="0">
                <a:moveTo>
                  <a:pt x="6049" y="1"/>
                </a:moveTo>
                <a:cubicBezTo>
                  <a:pt x="2715" y="1"/>
                  <a:pt x="0" y="2704"/>
                  <a:pt x="0" y="6049"/>
                </a:cubicBezTo>
                <a:cubicBezTo>
                  <a:pt x="0" y="9383"/>
                  <a:pt x="2715" y="12086"/>
                  <a:pt x="6049" y="12086"/>
                </a:cubicBezTo>
                <a:cubicBezTo>
                  <a:pt x="9394" y="12086"/>
                  <a:pt x="12097" y="9383"/>
                  <a:pt x="12097" y="6049"/>
                </a:cubicBezTo>
                <a:cubicBezTo>
                  <a:pt x="12097" y="2704"/>
                  <a:pt x="9394" y="1"/>
                  <a:pt x="6049" y="1"/>
                </a:cubicBez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7"/>
          <p:cNvSpPr/>
          <p:nvPr/>
        </p:nvSpPr>
        <p:spPr>
          <a:xfrm flipH="1">
            <a:off x="6995386" y="2366198"/>
            <a:ext cx="213488" cy="809900"/>
          </a:xfrm>
          <a:custGeom>
            <a:avLst/>
            <a:gdLst/>
            <a:ahLst/>
            <a:cxnLst/>
            <a:rect l="l" t="t" r="r" b="b"/>
            <a:pathLst>
              <a:path w="9954" h="37762" extrusionOk="0">
                <a:moveTo>
                  <a:pt x="2100" y="0"/>
                </a:moveTo>
                <a:cubicBezTo>
                  <a:pt x="1992" y="0"/>
                  <a:pt x="1884" y="9"/>
                  <a:pt x="1774" y="27"/>
                </a:cubicBezTo>
                <a:cubicBezTo>
                  <a:pt x="715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89"/>
                  <a:pt x="6932" y="37762"/>
                  <a:pt x="7866" y="37762"/>
                </a:cubicBezTo>
                <a:cubicBezTo>
                  <a:pt x="7973" y="37762"/>
                  <a:pt x="8082" y="37753"/>
                  <a:pt x="8192" y="37735"/>
                </a:cubicBezTo>
                <a:cubicBezTo>
                  <a:pt x="9239" y="37556"/>
                  <a:pt x="9954" y="36544"/>
                  <a:pt x="9775" y="35484"/>
                </a:cubicBezTo>
                <a:lnTo>
                  <a:pt x="4013" y="1623"/>
                </a:lnTo>
                <a:cubicBezTo>
                  <a:pt x="3852" y="673"/>
                  <a:pt x="3032" y="0"/>
                  <a:pt x="2100" y="0"/>
                </a:cubicBezTo>
                <a:close/>
              </a:path>
            </a:pathLst>
          </a:custGeom>
          <a:solidFill>
            <a:srgbClr val="F99900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7"/>
          <p:cNvSpPr/>
          <p:nvPr/>
        </p:nvSpPr>
        <p:spPr>
          <a:xfrm flipH="1">
            <a:off x="7620495" y="2699857"/>
            <a:ext cx="287825" cy="367803"/>
          </a:xfrm>
          <a:custGeom>
            <a:avLst/>
            <a:gdLst/>
            <a:ahLst/>
            <a:cxnLst/>
            <a:rect l="l" t="t" r="r" b="b"/>
            <a:pathLst>
              <a:path w="13420" h="17149" extrusionOk="0">
                <a:moveTo>
                  <a:pt x="9095" y="1"/>
                </a:moveTo>
                <a:cubicBezTo>
                  <a:pt x="8974" y="1"/>
                  <a:pt x="8851" y="11"/>
                  <a:pt x="8728" y="32"/>
                </a:cubicBezTo>
                <a:lnTo>
                  <a:pt x="1977" y="1187"/>
                </a:lnTo>
                <a:cubicBezTo>
                  <a:pt x="799" y="1389"/>
                  <a:pt x="1" y="2508"/>
                  <a:pt x="203" y="3687"/>
                </a:cubicBezTo>
                <a:lnTo>
                  <a:pt x="2180" y="15343"/>
                </a:lnTo>
                <a:cubicBezTo>
                  <a:pt x="2361" y="16399"/>
                  <a:pt x="3287" y="17149"/>
                  <a:pt x="4325" y="17149"/>
                </a:cubicBezTo>
                <a:cubicBezTo>
                  <a:pt x="4446" y="17149"/>
                  <a:pt x="4569" y="17139"/>
                  <a:pt x="4692" y="17117"/>
                </a:cubicBezTo>
                <a:lnTo>
                  <a:pt x="11443" y="15974"/>
                </a:lnTo>
                <a:cubicBezTo>
                  <a:pt x="12622" y="15772"/>
                  <a:pt x="13419" y="14653"/>
                  <a:pt x="13217" y="13462"/>
                </a:cubicBezTo>
                <a:lnTo>
                  <a:pt x="11240" y="1818"/>
                </a:lnTo>
                <a:cubicBezTo>
                  <a:pt x="11059" y="752"/>
                  <a:pt x="10133" y="1"/>
                  <a:pt x="9095" y="1"/>
                </a:cubicBezTo>
                <a:close/>
              </a:path>
            </a:pathLst>
          </a:custGeom>
          <a:solidFill>
            <a:srgbClr val="F9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7"/>
          <p:cNvSpPr/>
          <p:nvPr/>
        </p:nvSpPr>
        <p:spPr>
          <a:xfrm flipH="1">
            <a:off x="7081434" y="2415034"/>
            <a:ext cx="585817" cy="726277"/>
          </a:xfrm>
          <a:custGeom>
            <a:avLst/>
            <a:gdLst/>
            <a:ahLst/>
            <a:cxnLst/>
            <a:rect l="l" t="t" r="r" b="b"/>
            <a:pathLst>
              <a:path w="27314" h="33863" extrusionOk="0">
                <a:moveTo>
                  <a:pt x="21551" y="1"/>
                </a:moveTo>
                <a:cubicBezTo>
                  <a:pt x="13383" y="11514"/>
                  <a:pt x="0" y="15098"/>
                  <a:pt x="0" y="15098"/>
                </a:cubicBezTo>
                <a:lnTo>
                  <a:pt x="989" y="20920"/>
                </a:lnTo>
                <a:lnTo>
                  <a:pt x="1977" y="26742"/>
                </a:lnTo>
                <a:cubicBezTo>
                  <a:pt x="1977" y="26742"/>
                  <a:pt x="2553" y="26698"/>
                  <a:pt x="3568" y="26698"/>
                </a:cubicBezTo>
                <a:cubicBezTo>
                  <a:pt x="7525" y="26698"/>
                  <a:pt x="18151" y="27362"/>
                  <a:pt x="27313" y="33862"/>
                </a:cubicBezTo>
                <a:lnTo>
                  <a:pt x="24432" y="16931"/>
                </a:lnTo>
                <a:lnTo>
                  <a:pt x="21551" y="1"/>
                </a:lnTo>
                <a:close/>
              </a:path>
            </a:pathLst>
          </a:custGeom>
          <a:solidFill>
            <a:srgbClr val="F99900">
              <a:alpha val="21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7"/>
          <p:cNvSpPr/>
          <p:nvPr/>
        </p:nvSpPr>
        <p:spPr>
          <a:xfrm flipH="1">
            <a:off x="7723400" y="2966106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32" y="584"/>
                  <a:pt x="5787" y="643"/>
                </a:cubicBezTo>
                <a:lnTo>
                  <a:pt x="0" y="1632"/>
                </a:lnTo>
                <a:lnTo>
                  <a:pt x="108" y="2239"/>
                </a:lnTo>
                <a:lnTo>
                  <a:pt x="5894" y="1251"/>
                </a:lnTo>
                <a:cubicBezTo>
                  <a:pt x="6346" y="1179"/>
                  <a:pt x="6656" y="751"/>
                  <a:pt x="6573" y="298"/>
                </a:cubicBezTo>
                <a:cubicBezTo>
                  <a:pt x="6561" y="191"/>
                  <a:pt x="6513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7"/>
          <p:cNvSpPr/>
          <p:nvPr/>
        </p:nvSpPr>
        <p:spPr>
          <a:xfrm flipH="1">
            <a:off x="7740001" y="2873925"/>
            <a:ext cx="142776" cy="48021"/>
          </a:xfrm>
          <a:custGeom>
            <a:avLst/>
            <a:gdLst/>
            <a:ahLst/>
            <a:cxnLst/>
            <a:rect l="l" t="t" r="r" b="b"/>
            <a:pathLst>
              <a:path w="6657" h="2239" extrusionOk="0">
                <a:moveTo>
                  <a:pt x="6466" y="0"/>
                </a:moveTo>
                <a:cubicBezTo>
                  <a:pt x="6394" y="322"/>
                  <a:pt x="6144" y="584"/>
                  <a:pt x="5799" y="643"/>
                </a:cubicBezTo>
                <a:lnTo>
                  <a:pt x="1" y="1631"/>
                </a:lnTo>
                <a:lnTo>
                  <a:pt x="108" y="2239"/>
                </a:lnTo>
                <a:lnTo>
                  <a:pt x="5894" y="1262"/>
                </a:lnTo>
                <a:cubicBezTo>
                  <a:pt x="6347" y="1179"/>
                  <a:pt x="6656" y="750"/>
                  <a:pt x="6573" y="298"/>
                </a:cubicBezTo>
                <a:cubicBezTo>
                  <a:pt x="6561" y="191"/>
                  <a:pt x="6525" y="96"/>
                  <a:pt x="64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7"/>
          <p:cNvSpPr/>
          <p:nvPr/>
        </p:nvSpPr>
        <p:spPr>
          <a:xfrm flipH="1">
            <a:off x="7755078" y="2780714"/>
            <a:ext cx="142755" cy="48278"/>
          </a:xfrm>
          <a:custGeom>
            <a:avLst/>
            <a:gdLst/>
            <a:ahLst/>
            <a:cxnLst/>
            <a:rect l="l" t="t" r="r" b="b"/>
            <a:pathLst>
              <a:path w="6656" h="2251" extrusionOk="0">
                <a:moveTo>
                  <a:pt x="6465" y="0"/>
                </a:moveTo>
                <a:cubicBezTo>
                  <a:pt x="6394" y="322"/>
                  <a:pt x="6144" y="584"/>
                  <a:pt x="5798" y="643"/>
                </a:cubicBezTo>
                <a:lnTo>
                  <a:pt x="0" y="1632"/>
                </a:lnTo>
                <a:lnTo>
                  <a:pt x="107" y="2251"/>
                </a:lnTo>
                <a:lnTo>
                  <a:pt x="5906" y="1263"/>
                </a:lnTo>
                <a:cubicBezTo>
                  <a:pt x="6358" y="1179"/>
                  <a:pt x="6656" y="751"/>
                  <a:pt x="6584" y="298"/>
                </a:cubicBezTo>
                <a:cubicBezTo>
                  <a:pt x="6560" y="191"/>
                  <a:pt x="6525" y="96"/>
                  <a:pt x="64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7"/>
          <p:cNvSpPr/>
          <p:nvPr/>
        </p:nvSpPr>
        <p:spPr>
          <a:xfrm flipH="1">
            <a:off x="7645267" y="3040915"/>
            <a:ext cx="169071" cy="93747"/>
          </a:xfrm>
          <a:custGeom>
            <a:avLst/>
            <a:gdLst/>
            <a:ahLst/>
            <a:cxnLst/>
            <a:rect l="l" t="t" r="r" b="b"/>
            <a:pathLst>
              <a:path w="7883" h="4371" extrusionOk="0">
                <a:moveTo>
                  <a:pt x="7347" y="1"/>
                </a:moveTo>
                <a:lnTo>
                  <a:pt x="0" y="1251"/>
                </a:lnTo>
                <a:lnTo>
                  <a:pt x="524" y="4371"/>
                </a:lnTo>
                <a:lnTo>
                  <a:pt x="7882" y="3120"/>
                </a:lnTo>
                <a:lnTo>
                  <a:pt x="7347" y="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7"/>
          <p:cNvSpPr/>
          <p:nvPr/>
        </p:nvSpPr>
        <p:spPr>
          <a:xfrm flipH="1">
            <a:off x="7656506" y="3086791"/>
            <a:ext cx="175462" cy="103334"/>
          </a:xfrm>
          <a:custGeom>
            <a:avLst/>
            <a:gdLst/>
            <a:ahLst/>
            <a:cxnLst/>
            <a:rect l="l" t="t" r="r" b="b"/>
            <a:pathLst>
              <a:path w="8181" h="4818" extrusionOk="0">
                <a:moveTo>
                  <a:pt x="6337" y="0"/>
                </a:moveTo>
                <a:cubicBezTo>
                  <a:pt x="6258" y="0"/>
                  <a:pt x="6177" y="6"/>
                  <a:pt x="6097" y="17"/>
                </a:cubicBezTo>
                <a:lnTo>
                  <a:pt x="1168" y="1089"/>
                </a:lnTo>
                <a:cubicBezTo>
                  <a:pt x="465" y="1374"/>
                  <a:pt x="1" y="1886"/>
                  <a:pt x="132" y="2827"/>
                </a:cubicBezTo>
                <a:lnTo>
                  <a:pt x="215" y="3208"/>
                </a:lnTo>
                <a:cubicBezTo>
                  <a:pt x="337" y="4079"/>
                  <a:pt x="162" y="4818"/>
                  <a:pt x="883" y="4818"/>
                </a:cubicBezTo>
                <a:cubicBezTo>
                  <a:pt x="940" y="4818"/>
                  <a:pt x="1003" y="4813"/>
                  <a:pt x="1072" y="4803"/>
                </a:cubicBezTo>
                <a:lnTo>
                  <a:pt x="6585" y="3422"/>
                </a:lnTo>
                <a:cubicBezTo>
                  <a:pt x="7526" y="3291"/>
                  <a:pt x="8180" y="2422"/>
                  <a:pt x="8038" y="1481"/>
                </a:cubicBezTo>
                <a:cubicBezTo>
                  <a:pt x="7918" y="621"/>
                  <a:pt x="7181" y="0"/>
                  <a:pt x="6337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7"/>
          <p:cNvSpPr/>
          <p:nvPr/>
        </p:nvSpPr>
        <p:spPr>
          <a:xfrm flipH="1">
            <a:off x="7530351" y="3240012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12" y="255"/>
                </a:lnTo>
                <a:cubicBezTo>
                  <a:pt x="869" y="326"/>
                  <a:pt x="0" y="1314"/>
                  <a:pt x="72" y="2469"/>
                </a:cubicBezTo>
                <a:cubicBezTo>
                  <a:pt x="140" y="3568"/>
                  <a:pt x="1056" y="4414"/>
                  <a:pt x="2143" y="4414"/>
                </a:cubicBezTo>
                <a:cubicBezTo>
                  <a:pt x="2186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0"/>
                  <a:pt x="8299" y="1957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7"/>
          <p:cNvSpPr/>
          <p:nvPr/>
        </p:nvSpPr>
        <p:spPr>
          <a:xfrm flipH="1">
            <a:off x="7555381" y="315216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17" y="1"/>
                </a:moveTo>
                <a:cubicBezTo>
                  <a:pt x="6173" y="1"/>
                  <a:pt x="6129" y="2"/>
                  <a:pt x="6084" y="5"/>
                </a:cubicBezTo>
                <a:lnTo>
                  <a:pt x="2024" y="255"/>
                </a:lnTo>
                <a:cubicBezTo>
                  <a:pt x="869" y="327"/>
                  <a:pt x="0" y="1315"/>
                  <a:pt x="72" y="2458"/>
                </a:cubicBezTo>
                <a:cubicBezTo>
                  <a:pt x="140" y="3568"/>
                  <a:pt x="1057" y="4414"/>
                  <a:pt x="2143" y="4414"/>
                </a:cubicBezTo>
                <a:cubicBezTo>
                  <a:pt x="2187" y="4414"/>
                  <a:pt x="2230" y="4413"/>
                  <a:pt x="2274" y="4410"/>
                </a:cubicBezTo>
                <a:lnTo>
                  <a:pt x="6346" y="4160"/>
                </a:lnTo>
                <a:cubicBezTo>
                  <a:pt x="7489" y="4089"/>
                  <a:pt x="8370" y="3101"/>
                  <a:pt x="8299" y="1946"/>
                </a:cubicBezTo>
                <a:cubicBezTo>
                  <a:pt x="8230" y="847"/>
                  <a:pt x="7314" y="1"/>
                  <a:pt x="6217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7"/>
          <p:cNvSpPr/>
          <p:nvPr/>
        </p:nvSpPr>
        <p:spPr>
          <a:xfrm flipH="1">
            <a:off x="7535971" y="3331421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25" y="1"/>
                </a:moveTo>
                <a:cubicBezTo>
                  <a:pt x="5482" y="1"/>
                  <a:pt x="5438" y="2"/>
                  <a:pt x="5394" y="5"/>
                </a:cubicBezTo>
                <a:lnTo>
                  <a:pt x="1787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18" y="3159"/>
                  <a:pt x="938" y="3914"/>
                  <a:pt x="1903" y="3914"/>
                </a:cubicBezTo>
                <a:cubicBezTo>
                  <a:pt x="1940" y="3914"/>
                  <a:pt x="1976" y="3913"/>
                  <a:pt x="2013" y="3910"/>
                </a:cubicBezTo>
                <a:lnTo>
                  <a:pt x="5620" y="3684"/>
                </a:lnTo>
                <a:cubicBezTo>
                  <a:pt x="6644" y="3625"/>
                  <a:pt x="7418" y="2744"/>
                  <a:pt x="7347" y="1732"/>
                </a:cubicBezTo>
                <a:cubicBezTo>
                  <a:pt x="7290" y="752"/>
                  <a:pt x="6491" y="1"/>
                  <a:pt x="5525" y="1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7"/>
          <p:cNvSpPr/>
          <p:nvPr/>
        </p:nvSpPr>
        <p:spPr>
          <a:xfrm flipH="1">
            <a:off x="7554609" y="3415496"/>
            <a:ext cx="140224" cy="73930"/>
          </a:xfrm>
          <a:custGeom>
            <a:avLst/>
            <a:gdLst/>
            <a:ahLst/>
            <a:cxnLst/>
            <a:rect l="l" t="t" r="r" b="b"/>
            <a:pathLst>
              <a:path w="6538" h="3447" extrusionOk="0">
                <a:moveTo>
                  <a:pt x="4851" y="0"/>
                </a:moveTo>
                <a:cubicBezTo>
                  <a:pt x="4822" y="0"/>
                  <a:pt x="4793" y="1"/>
                  <a:pt x="4763" y="2"/>
                </a:cubicBezTo>
                <a:lnTo>
                  <a:pt x="1584" y="205"/>
                </a:lnTo>
                <a:cubicBezTo>
                  <a:pt x="679" y="252"/>
                  <a:pt x="1" y="1026"/>
                  <a:pt x="60" y="1931"/>
                </a:cubicBezTo>
                <a:cubicBezTo>
                  <a:pt x="117" y="2788"/>
                  <a:pt x="820" y="3447"/>
                  <a:pt x="1676" y="3447"/>
                </a:cubicBezTo>
                <a:cubicBezTo>
                  <a:pt x="1713" y="3447"/>
                  <a:pt x="1749" y="3446"/>
                  <a:pt x="1786" y="3443"/>
                </a:cubicBezTo>
                <a:lnTo>
                  <a:pt x="4965" y="3253"/>
                </a:lnTo>
                <a:cubicBezTo>
                  <a:pt x="5858" y="3193"/>
                  <a:pt x="6537" y="2419"/>
                  <a:pt x="6478" y="1526"/>
                </a:cubicBezTo>
                <a:cubicBezTo>
                  <a:pt x="6431" y="663"/>
                  <a:pt x="5707" y="0"/>
                  <a:pt x="4851" y="0"/>
                </a:cubicBezTo>
                <a:close/>
              </a:path>
            </a:pathLst>
          </a:custGeom>
          <a:solidFill>
            <a:srgbClr val="F8D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8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 Qui som i què fem a l’AFA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18"/>
          <p:cNvGrpSpPr/>
          <p:nvPr/>
        </p:nvGrpSpPr>
        <p:grpSpPr>
          <a:xfrm>
            <a:off x="7395045" y="502559"/>
            <a:ext cx="570423" cy="994851"/>
            <a:chOff x="3343738" y="1676126"/>
            <a:chExt cx="1368905" cy="2387451"/>
          </a:xfrm>
        </p:grpSpPr>
        <p:sp>
          <p:nvSpPr>
            <p:cNvPr id="866" name="Google Shape;866;p18"/>
            <p:cNvSpPr/>
            <p:nvPr/>
          </p:nvSpPr>
          <p:spPr>
            <a:xfrm>
              <a:off x="3894211" y="2232849"/>
              <a:ext cx="639197" cy="560940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544183" y="2650739"/>
              <a:ext cx="715899" cy="1080178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896542" y="2529681"/>
              <a:ext cx="280260" cy="443734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4102784" y="2784488"/>
              <a:ext cx="414432" cy="1149952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3990209" y="2529681"/>
              <a:ext cx="425214" cy="445709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4027993" y="2528904"/>
              <a:ext cx="32410" cy="224765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099287" y="2531592"/>
              <a:ext cx="293016" cy="424080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3737312" y="1958065"/>
              <a:ext cx="387073" cy="226837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4111623" y="1676126"/>
              <a:ext cx="386296" cy="749183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4170419" y="1988046"/>
              <a:ext cx="206860" cy="186235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930830" y="1980373"/>
              <a:ext cx="564793" cy="576222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4287430" y="1982737"/>
              <a:ext cx="165384" cy="163021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4248480" y="2025474"/>
              <a:ext cx="342748" cy="834983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4349108" y="2055909"/>
              <a:ext cx="343493" cy="594839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4269040" y="2605120"/>
              <a:ext cx="170791" cy="95870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3864910" y="1961076"/>
              <a:ext cx="321152" cy="708193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3808250" y="1921285"/>
              <a:ext cx="216670" cy="252253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3748126" y="1880911"/>
              <a:ext cx="344270" cy="28906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3753501" y="1919310"/>
              <a:ext cx="251767" cy="263618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4061892" y="1739229"/>
              <a:ext cx="114552" cy="177558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4124347" y="1952011"/>
              <a:ext cx="194718" cy="120898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4208398" y="1854329"/>
              <a:ext cx="122614" cy="213271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4155655" y="1780898"/>
              <a:ext cx="52775" cy="69191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4360667" y="1906003"/>
              <a:ext cx="64464" cy="52128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4155979" y="1718864"/>
              <a:ext cx="283368" cy="278770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4180812" y="1688203"/>
              <a:ext cx="273169" cy="235902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4341564" y="2054354"/>
              <a:ext cx="371079" cy="584446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3343738" y="3626776"/>
              <a:ext cx="284533" cy="228261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3343738" y="3676669"/>
              <a:ext cx="203946" cy="17836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3512195" y="3664172"/>
              <a:ext cx="33575" cy="3843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3473666" y="3666114"/>
              <a:ext cx="30467" cy="34806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4250423" y="3866690"/>
              <a:ext cx="214339" cy="196888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4323271" y="3917457"/>
              <a:ext cx="77512" cy="35874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4299377" y="3951809"/>
              <a:ext cx="84829" cy="35453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18"/>
          <p:cNvGrpSpPr/>
          <p:nvPr/>
        </p:nvGrpSpPr>
        <p:grpSpPr>
          <a:xfrm>
            <a:off x="7766595" y="314806"/>
            <a:ext cx="777673" cy="1182598"/>
            <a:chOff x="4235386" y="1497030"/>
            <a:chExt cx="1866266" cy="2838008"/>
          </a:xfrm>
        </p:grpSpPr>
        <p:sp>
          <p:nvSpPr>
            <p:cNvPr id="901" name="Google Shape;901;p18"/>
            <p:cNvSpPr/>
            <p:nvPr/>
          </p:nvSpPr>
          <p:spPr>
            <a:xfrm>
              <a:off x="4666921" y="4132070"/>
              <a:ext cx="255682" cy="202968"/>
            </a:xfrm>
            <a:custGeom>
              <a:avLst/>
              <a:gdLst/>
              <a:ahLst/>
              <a:cxnLst/>
              <a:rect l="l" t="t" r="r" b="b"/>
              <a:pathLst>
                <a:path w="8430" h="6692" extrusionOk="0">
                  <a:moveTo>
                    <a:pt x="4084" y="0"/>
                  </a:moveTo>
                  <a:cubicBezTo>
                    <a:pt x="3798" y="1727"/>
                    <a:pt x="3453" y="2513"/>
                    <a:pt x="3001" y="2941"/>
                  </a:cubicBezTo>
                  <a:cubicBezTo>
                    <a:pt x="2584" y="3334"/>
                    <a:pt x="2072" y="3417"/>
                    <a:pt x="1417" y="3644"/>
                  </a:cubicBezTo>
                  <a:cubicBezTo>
                    <a:pt x="524" y="3953"/>
                    <a:pt x="203" y="4596"/>
                    <a:pt x="108" y="5215"/>
                  </a:cubicBezTo>
                  <a:cubicBezTo>
                    <a:pt x="0" y="5977"/>
                    <a:pt x="239" y="6692"/>
                    <a:pt x="239" y="6692"/>
                  </a:cubicBezTo>
                  <a:lnTo>
                    <a:pt x="7906" y="6692"/>
                  </a:lnTo>
                  <a:cubicBezTo>
                    <a:pt x="8430" y="3644"/>
                    <a:pt x="7585" y="596"/>
                    <a:pt x="7585" y="596"/>
                  </a:cubicBezTo>
                  <a:lnTo>
                    <a:pt x="4084" y="0"/>
                  </a:ln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5436090" y="4132070"/>
              <a:ext cx="259685" cy="202968"/>
            </a:xfrm>
            <a:custGeom>
              <a:avLst/>
              <a:gdLst/>
              <a:ahLst/>
              <a:cxnLst/>
              <a:rect l="l" t="t" r="r" b="b"/>
              <a:pathLst>
                <a:path w="8562" h="6692" extrusionOk="0">
                  <a:moveTo>
                    <a:pt x="4358" y="0"/>
                  </a:moveTo>
                  <a:lnTo>
                    <a:pt x="858" y="596"/>
                  </a:lnTo>
                  <a:cubicBezTo>
                    <a:pt x="858" y="596"/>
                    <a:pt x="1" y="3644"/>
                    <a:pt x="536" y="6692"/>
                  </a:cubicBezTo>
                  <a:lnTo>
                    <a:pt x="8204" y="6692"/>
                  </a:lnTo>
                  <a:cubicBezTo>
                    <a:pt x="8204" y="6692"/>
                    <a:pt x="8561" y="5644"/>
                    <a:pt x="8216" y="4751"/>
                  </a:cubicBezTo>
                  <a:cubicBezTo>
                    <a:pt x="8037" y="4299"/>
                    <a:pt x="7692" y="3870"/>
                    <a:pt x="7025" y="3644"/>
                  </a:cubicBezTo>
                  <a:cubicBezTo>
                    <a:pt x="6454" y="3441"/>
                    <a:pt x="5990" y="3358"/>
                    <a:pt x="5597" y="3072"/>
                  </a:cubicBezTo>
                  <a:cubicBezTo>
                    <a:pt x="5061" y="2679"/>
                    <a:pt x="4680" y="1917"/>
                    <a:pt x="435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4235386" y="1497030"/>
              <a:ext cx="224290" cy="190776"/>
            </a:xfrm>
            <a:custGeom>
              <a:avLst/>
              <a:gdLst/>
              <a:ahLst/>
              <a:cxnLst/>
              <a:rect l="l" t="t" r="r" b="b"/>
              <a:pathLst>
                <a:path w="7395" h="6290" extrusionOk="0">
                  <a:moveTo>
                    <a:pt x="5068" y="1"/>
                  </a:moveTo>
                  <a:cubicBezTo>
                    <a:pt x="4936" y="1"/>
                    <a:pt x="4763" y="52"/>
                    <a:pt x="4727" y="309"/>
                  </a:cubicBezTo>
                  <a:cubicBezTo>
                    <a:pt x="4680" y="750"/>
                    <a:pt x="5013" y="1357"/>
                    <a:pt x="4930" y="1547"/>
                  </a:cubicBezTo>
                  <a:cubicBezTo>
                    <a:pt x="4918" y="1583"/>
                    <a:pt x="4894" y="1619"/>
                    <a:pt x="4870" y="1655"/>
                  </a:cubicBezTo>
                  <a:cubicBezTo>
                    <a:pt x="4787" y="1786"/>
                    <a:pt x="4656" y="1869"/>
                    <a:pt x="4525" y="1881"/>
                  </a:cubicBezTo>
                  <a:lnTo>
                    <a:pt x="4501" y="1881"/>
                  </a:lnTo>
                  <a:cubicBezTo>
                    <a:pt x="4001" y="1869"/>
                    <a:pt x="3132" y="1178"/>
                    <a:pt x="2763" y="845"/>
                  </a:cubicBezTo>
                  <a:cubicBezTo>
                    <a:pt x="2390" y="472"/>
                    <a:pt x="1878" y="22"/>
                    <a:pt x="1582" y="22"/>
                  </a:cubicBezTo>
                  <a:cubicBezTo>
                    <a:pt x="1491" y="22"/>
                    <a:pt x="1421" y="65"/>
                    <a:pt x="1382" y="166"/>
                  </a:cubicBezTo>
                  <a:cubicBezTo>
                    <a:pt x="1215" y="583"/>
                    <a:pt x="1763" y="559"/>
                    <a:pt x="2667" y="1821"/>
                  </a:cubicBezTo>
                  <a:lnTo>
                    <a:pt x="2584" y="1952"/>
                  </a:lnTo>
                  <a:cubicBezTo>
                    <a:pt x="2589" y="1960"/>
                    <a:pt x="2587" y="1964"/>
                    <a:pt x="2578" y="1964"/>
                  </a:cubicBezTo>
                  <a:cubicBezTo>
                    <a:pt x="2482" y="1964"/>
                    <a:pt x="1615" y="1509"/>
                    <a:pt x="917" y="964"/>
                  </a:cubicBezTo>
                  <a:cubicBezTo>
                    <a:pt x="771" y="848"/>
                    <a:pt x="657" y="803"/>
                    <a:pt x="569" y="803"/>
                  </a:cubicBezTo>
                  <a:cubicBezTo>
                    <a:pt x="344" y="803"/>
                    <a:pt x="301" y="1104"/>
                    <a:pt x="370" y="1250"/>
                  </a:cubicBezTo>
                  <a:cubicBezTo>
                    <a:pt x="465" y="1464"/>
                    <a:pt x="1048" y="1809"/>
                    <a:pt x="1429" y="2107"/>
                  </a:cubicBezTo>
                  <a:cubicBezTo>
                    <a:pt x="1679" y="2298"/>
                    <a:pt x="1941" y="2512"/>
                    <a:pt x="2108" y="2631"/>
                  </a:cubicBezTo>
                  <a:lnTo>
                    <a:pt x="2060" y="2833"/>
                  </a:lnTo>
                  <a:cubicBezTo>
                    <a:pt x="1021" y="2607"/>
                    <a:pt x="679" y="2253"/>
                    <a:pt x="445" y="2253"/>
                  </a:cubicBezTo>
                  <a:cubicBezTo>
                    <a:pt x="384" y="2253"/>
                    <a:pt x="331" y="2277"/>
                    <a:pt x="274" y="2333"/>
                  </a:cubicBezTo>
                  <a:cubicBezTo>
                    <a:pt x="0" y="2595"/>
                    <a:pt x="810" y="3155"/>
                    <a:pt x="1227" y="3250"/>
                  </a:cubicBezTo>
                  <a:cubicBezTo>
                    <a:pt x="1405" y="3286"/>
                    <a:pt x="1715" y="3452"/>
                    <a:pt x="2001" y="3619"/>
                  </a:cubicBezTo>
                  <a:cubicBezTo>
                    <a:pt x="1254" y="3602"/>
                    <a:pt x="910" y="3424"/>
                    <a:pt x="713" y="3424"/>
                  </a:cubicBezTo>
                  <a:cubicBezTo>
                    <a:pt x="637" y="3424"/>
                    <a:pt x="583" y="3451"/>
                    <a:pt x="536" y="3524"/>
                  </a:cubicBezTo>
                  <a:cubicBezTo>
                    <a:pt x="358" y="3810"/>
                    <a:pt x="1132" y="4107"/>
                    <a:pt x="1489" y="4119"/>
                  </a:cubicBezTo>
                  <a:cubicBezTo>
                    <a:pt x="1846" y="4119"/>
                    <a:pt x="2882" y="4536"/>
                    <a:pt x="2882" y="4536"/>
                  </a:cubicBezTo>
                  <a:cubicBezTo>
                    <a:pt x="3644" y="5012"/>
                    <a:pt x="4072" y="5262"/>
                    <a:pt x="4584" y="5310"/>
                  </a:cubicBezTo>
                  <a:cubicBezTo>
                    <a:pt x="5084" y="5346"/>
                    <a:pt x="5287" y="6215"/>
                    <a:pt x="5287" y="6215"/>
                  </a:cubicBezTo>
                  <a:cubicBezTo>
                    <a:pt x="5287" y="6215"/>
                    <a:pt x="5625" y="6289"/>
                    <a:pt x="6030" y="6289"/>
                  </a:cubicBezTo>
                  <a:cubicBezTo>
                    <a:pt x="6611" y="6289"/>
                    <a:pt x="7331" y="6136"/>
                    <a:pt x="7394" y="5393"/>
                  </a:cubicBezTo>
                  <a:cubicBezTo>
                    <a:pt x="7394" y="5393"/>
                    <a:pt x="6287" y="3822"/>
                    <a:pt x="6204" y="3607"/>
                  </a:cubicBezTo>
                  <a:cubicBezTo>
                    <a:pt x="6049" y="3191"/>
                    <a:pt x="6335" y="2548"/>
                    <a:pt x="5882" y="1845"/>
                  </a:cubicBezTo>
                  <a:cubicBezTo>
                    <a:pt x="5442" y="1131"/>
                    <a:pt x="5227" y="23"/>
                    <a:pt x="5227" y="23"/>
                  </a:cubicBezTo>
                  <a:cubicBezTo>
                    <a:pt x="5227" y="23"/>
                    <a:pt x="5157" y="1"/>
                    <a:pt x="5068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5877027" y="1497030"/>
              <a:ext cx="224624" cy="190776"/>
            </a:xfrm>
            <a:custGeom>
              <a:avLst/>
              <a:gdLst/>
              <a:ahLst/>
              <a:cxnLst/>
              <a:rect l="l" t="t" r="r" b="b"/>
              <a:pathLst>
                <a:path w="7406" h="6290" extrusionOk="0">
                  <a:moveTo>
                    <a:pt x="2337" y="1"/>
                  </a:moveTo>
                  <a:cubicBezTo>
                    <a:pt x="2250" y="1"/>
                    <a:pt x="2179" y="23"/>
                    <a:pt x="2179" y="23"/>
                  </a:cubicBezTo>
                  <a:cubicBezTo>
                    <a:pt x="2179" y="23"/>
                    <a:pt x="1965" y="1131"/>
                    <a:pt x="1512" y="1845"/>
                  </a:cubicBezTo>
                  <a:cubicBezTo>
                    <a:pt x="1072" y="2548"/>
                    <a:pt x="1358" y="3191"/>
                    <a:pt x="1191" y="3607"/>
                  </a:cubicBezTo>
                  <a:cubicBezTo>
                    <a:pt x="1119" y="3822"/>
                    <a:pt x="0" y="5393"/>
                    <a:pt x="0" y="5393"/>
                  </a:cubicBezTo>
                  <a:cubicBezTo>
                    <a:pt x="70" y="6136"/>
                    <a:pt x="789" y="6289"/>
                    <a:pt x="1368" y="6289"/>
                  </a:cubicBezTo>
                  <a:cubicBezTo>
                    <a:pt x="1772" y="6289"/>
                    <a:pt x="2108" y="6215"/>
                    <a:pt x="2108" y="6215"/>
                  </a:cubicBezTo>
                  <a:cubicBezTo>
                    <a:pt x="2108" y="6215"/>
                    <a:pt x="2310" y="5346"/>
                    <a:pt x="2822" y="5310"/>
                  </a:cubicBezTo>
                  <a:cubicBezTo>
                    <a:pt x="3322" y="5262"/>
                    <a:pt x="3751" y="5012"/>
                    <a:pt x="4513" y="4536"/>
                  </a:cubicBezTo>
                  <a:cubicBezTo>
                    <a:pt x="4513" y="4536"/>
                    <a:pt x="5549" y="4119"/>
                    <a:pt x="5906" y="4119"/>
                  </a:cubicBezTo>
                  <a:cubicBezTo>
                    <a:pt x="6275" y="4107"/>
                    <a:pt x="7037" y="3810"/>
                    <a:pt x="6858" y="3524"/>
                  </a:cubicBezTo>
                  <a:cubicBezTo>
                    <a:pt x="6812" y="3451"/>
                    <a:pt x="6759" y="3424"/>
                    <a:pt x="6684" y="3424"/>
                  </a:cubicBezTo>
                  <a:cubicBezTo>
                    <a:pt x="6490" y="3424"/>
                    <a:pt x="6149" y="3602"/>
                    <a:pt x="5394" y="3619"/>
                  </a:cubicBezTo>
                  <a:cubicBezTo>
                    <a:pt x="5691" y="3452"/>
                    <a:pt x="5989" y="3286"/>
                    <a:pt x="6168" y="3250"/>
                  </a:cubicBezTo>
                  <a:cubicBezTo>
                    <a:pt x="6584" y="3155"/>
                    <a:pt x="7406" y="2595"/>
                    <a:pt x="7132" y="2333"/>
                  </a:cubicBezTo>
                  <a:cubicBezTo>
                    <a:pt x="7073" y="2277"/>
                    <a:pt x="7017" y="2253"/>
                    <a:pt x="6955" y="2253"/>
                  </a:cubicBezTo>
                  <a:cubicBezTo>
                    <a:pt x="6716" y="2253"/>
                    <a:pt x="6376" y="2607"/>
                    <a:pt x="5346" y="2833"/>
                  </a:cubicBezTo>
                  <a:lnTo>
                    <a:pt x="5299" y="2631"/>
                  </a:lnTo>
                  <a:cubicBezTo>
                    <a:pt x="5453" y="2512"/>
                    <a:pt x="5715" y="2298"/>
                    <a:pt x="5965" y="2107"/>
                  </a:cubicBezTo>
                  <a:cubicBezTo>
                    <a:pt x="6346" y="1809"/>
                    <a:pt x="6942" y="1464"/>
                    <a:pt x="7025" y="1250"/>
                  </a:cubicBezTo>
                  <a:cubicBezTo>
                    <a:pt x="7094" y="1104"/>
                    <a:pt x="7057" y="803"/>
                    <a:pt x="6830" y="803"/>
                  </a:cubicBezTo>
                  <a:cubicBezTo>
                    <a:pt x="6743" y="803"/>
                    <a:pt x="6627" y="848"/>
                    <a:pt x="6477" y="964"/>
                  </a:cubicBezTo>
                  <a:cubicBezTo>
                    <a:pt x="5780" y="1509"/>
                    <a:pt x="4922" y="1964"/>
                    <a:pt x="4828" y="1964"/>
                  </a:cubicBezTo>
                  <a:cubicBezTo>
                    <a:pt x="4819" y="1964"/>
                    <a:pt x="4817" y="1960"/>
                    <a:pt x="4822" y="1952"/>
                  </a:cubicBezTo>
                  <a:lnTo>
                    <a:pt x="4727" y="1821"/>
                  </a:lnTo>
                  <a:cubicBezTo>
                    <a:pt x="5632" y="559"/>
                    <a:pt x="6180" y="583"/>
                    <a:pt x="6013" y="166"/>
                  </a:cubicBezTo>
                  <a:cubicBezTo>
                    <a:pt x="5976" y="65"/>
                    <a:pt x="5908" y="22"/>
                    <a:pt x="5818" y="22"/>
                  </a:cubicBezTo>
                  <a:cubicBezTo>
                    <a:pt x="5528" y="22"/>
                    <a:pt x="5014" y="472"/>
                    <a:pt x="4632" y="845"/>
                  </a:cubicBezTo>
                  <a:cubicBezTo>
                    <a:pt x="4275" y="1178"/>
                    <a:pt x="3394" y="1869"/>
                    <a:pt x="2905" y="1881"/>
                  </a:cubicBezTo>
                  <a:lnTo>
                    <a:pt x="2870" y="1881"/>
                  </a:lnTo>
                  <a:cubicBezTo>
                    <a:pt x="2739" y="1869"/>
                    <a:pt x="2620" y="1786"/>
                    <a:pt x="2536" y="1655"/>
                  </a:cubicBezTo>
                  <a:lnTo>
                    <a:pt x="2524" y="1655"/>
                  </a:lnTo>
                  <a:cubicBezTo>
                    <a:pt x="2501" y="1619"/>
                    <a:pt x="2489" y="1583"/>
                    <a:pt x="2465" y="1547"/>
                  </a:cubicBezTo>
                  <a:cubicBezTo>
                    <a:pt x="2381" y="1357"/>
                    <a:pt x="2715" y="750"/>
                    <a:pt x="2667" y="309"/>
                  </a:cubicBezTo>
                  <a:cubicBezTo>
                    <a:pt x="2639" y="52"/>
                    <a:pt x="2469" y="1"/>
                    <a:pt x="2337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4773804" y="2733463"/>
              <a:ext cx="807840" cy="1446165"/>
            </a:xfrm>
            <a:custGeom>
              <a:avLst/>
              <a:gdLst/>
              <a:ahLst/>
              <a:cxnLst/>
              <a:rect l="l" t="t" r="r" b="b"/>
              <a:pathLst>
                <a:path w="26635" h="47681" extrusionOk="0">
                  <a:moveTo>
                    <a:pt x="5668" y="1"/>
                  </a:moveTo>
                  <a:lnTo>
                    <a:pt x="1846" y="23670"/>
                  </a:lnTo>
                  <a:lnTo>
                    <a:pt x="1" y="46625"/>
                  </a:lnTo>
                  <a:cubicBezTo>
                    <a:pt x="1" y="46625"/>
                    <a:pt x="324" y="47680"/>
                    <a:pt x="2064" y="47680"/>
                  </a:cubicBezTo>
                  <a:cubicBezTo>
                    <a:pt x="2662" y="47680"/>
                    <a:pt x="3428" y="47556"/>
                    <a:pt x="4406" y="47221"/>
                  </a:cubicBezTo>
                  <a:cubicBezTo>
                    <a:pt x="4406" y="47221"/>
                    <a:pt x="7240" y="25920"/>
                    <a:pt x="7680" y="25456"/>
                  </a:cubicBezTo>
                  <a:cubicBezTo>
                    <a:pt x="8121" y="24992"/>
                    <a:pt x="12609" y="11073"/>
                    <a:pt x="12609" y="11073"/>
                  </a:cubicBezTo>
                  <a:lnTo>
                    <a:pt x="14026" y="11073"/>
                  </a:lnTo>
                  <a:cubicBezTo>
                    <a:pt x="14026" y="11073"/>
                    <a:pt x="18527" y="24992"/>
                    <a:pt x="18955" y="25456"/>
                  </a:cubicBezTo>
                  <a:cubicBezTo>
                    <a:pt x="19396" y="25920"/>
                    <a:pt x="22230" y="47221"/>
                    <a:pt x="22230" y="47221"/>
                  </a:cubicBezTo>
                  <a:cubicBezTo>
                    <a:pt x="23207" y="47556"/>
                    <a:pt x="23973" y="47680"/>
                    <a:pt x="24571" y="47680"/>
                  </a:cubicBezTo>
                  <a:cubicBezTo>
                    <a:pt x="26312" y="47680"/>
                    <a:pt x="26635" y="46625"/>
                    <a:pt x="26635" y="46625"/>
                  </a:cubicBezTo>
                  <a:lnTo>
                    <a:pt x="24801" y="23670"/>
                  </a:lnTo>
                  <a:lnTo>
                    <a:pt x="20979" y="1"/>
                  </a:lnTo>
                  <a:lnTo>
                    <a:pt x="13324" y="85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5085081" y="2038330"/>
              <a:ext cx="170485" cy="97208"/>
            </a:xfrm>
            <a:custGeom>
              <a:avLst/>
              <a:gdLst/>
              <a:ahLst/>
              <a:cxnLst/>
              <a:rect l="l" t="t" r="r" b="b"/>
              <a:pathLst>
                <a:path w="5621" h="3205" extrusionOk="0">
                  <a:moveTo>
                    <a:pt x="644" y="0"/>
                  </a:moveTo>
                  <a:lnTo>
                    <a:pt x="1" y="1167"/>
                  </a:lnTo>
                  <a:cubicBezTo>
                    <a:pt x="1" y="1167"/>
                    <a:pt x="1198" y="3205"/>
                    <a:pt x="2857" y="3205"/>
                  </a:cubicBezTo>
                  <a:cubicBezTo>
                    <a:pt x="2885" y="3205"/>
                    <a:pt x="2913" y="3204"/>
                    <a:pt x="2942" y="3203"/>
                  </a:cubicBezTo>
                  <a:cubicBezTo>
                    <a:pt x="4644" y="3120"/>
                    <a:pt x="5621" y="834"/>
                    <a:pt x="5621" y="834"/>
                  </a:cubicBezTo>
                  <a:lnTo>
                    <a:pt x="4763" y="0"/>
                  </a:lnTo>
                  <a:cubicBezTo>
                    <a:pt x="4264" y="523"/>
                    <a:pt x="3591" y="705"/>
                    <a:pt x="2930" y="705"/>
                  </a:cubicBezTo>
                  <a:cubicBezTo>
                    <a:pt x="1921" y="705"/>
                    <a:pt x="939" y="281"/>
                    <a:pt x="644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5308977" y="1624477"/>
              <a:ext cx="644998" cy="626193"/>
            </a:xfrm>
            <a:custGeom>
              <a:avLst/>
              <a:gdLst/>
              <a:ahLst/>
              <a:cxnLst/>
              <a:rect l="l" t="t" r="r" b="b"/>
              <a:pathLst>
                <a:path w="21266" h="20646" extrusionOk="0">
                  <a:moveTo>
                    <a:pt x="19491" y="1"/>
                  </a:moveTo>
                  <a:cubicBezTo>
                    <a:pt x="18229" y="1155"/>
                    <a:pt x="12050" y="8906"/>
                    <a:pt x="12050" y="8906"/>
                  </a:cubicBezTo>
                  <a:cubicBezTo>
                    <a:pt x="12050" y="8906"/>
                    <a:pt x="2846" y="12157"/>
                    <a:pt x="1" y="13383"/>
                  </a:cubicBezTo>
                  <a:lnTo>
                    <a:pt x="1989" y="20646"/>
                  </a:lnTo>
                  <a:cubicBezTo>
                    <a:pt x="1989" y="20646"/>
                    <a:pt x="12955" y="15360"/>
                    <a:pt x="15110" y="12919"/>
                  </a:cubicBezTo>
                  <a:cubicBezTo>
                    <a:pt x="17277" y="10478"/>
                    <a:pt x="21265" y="1953"/>
                    <a:pt x="21265" y="1953"/>
                  </a:cubicBezTo>
                  <a:cubicBezTo>
                    <a:pt x="20860" y="251"/>
                    <a:pt x="19491" y="1"/>
                    <a:pt x="1949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4869495" y="2021284"/>
              <a:ext cx="563744" cy="835713"/>
            </a:xfrm>
            <a:custGeom>
              <a:avLst/>
              <a:gdLst/>
              <a:ahLst/>
              <a:cxnLst/>
              <a:rect l="l" t="t" r="r" b="b"/>
              <a:pathLst>
                <a:path w="18587" h="27554" extrusionOk="0">
                  <a:moveTo>
                    <a:pt x="16016" y="0"/>
                  </a:moveTo>
                  <a:cubicBezTo>
                    <a:pt x="14217" y="0"/>
                    <a:pt x="9621" y="2431"/>
                    <a:pt x="9621" y="2431"/>
                  </a:cubicBezTo>
                  <a:cubicBezTo>
                    <a:pt x="9621" y="2431"/>
                    <a:pt x="6070" y="54"/>
                    <a:pt x="4814" y="54"/>
                  </a:cubicBezTo>
                  <a:cubicBezTo>
                    <a:pt x="4696" y="54"/>
                    <a:pt x="4598" y="75"/>
                    <a:pt x="4525" y="122"/>
                  </a:cubicBezTo>
                  <a:cubicBezTo>
                    <a:pt x="1" y="2979"/>
                    <a:pt x="1025" y="25910"/>
                    <a:pt x="1025" y="25910"/>
                  </a:cubicBezTo>
                  <a:cubicBezTo>
                    <a:pt x="1025" y="25910"/>
                    <a:pt x="4108" y="27554"/>
                    <a:pt x="9847" y="27554"/>
                  </a:cubicBezTo>
                  <a:cubicBezTo>
                    <a:pt x="14872" y="27554"/>
                    <a:pt x="18586" y="26232"/>
                    <a:pt x="18586" y="26232"/>
                  </a:cubicBezTo>
                  <a:cubicBezTo>
                    <a:pt x="18586" y="26232"/>
                    <a:pt x="18563" y="9682"/>
                    <a:pt x="18086" y="5658"/>
                  </a:cubicBezTo>
                  <a:cubicBezTo>
                    <a:pt x="17622" y="1634"/>
                    <a:pt x="16455" y="74"/>
                    <a:pt x="16455" y="74"/>
                  </a:cubicBezTo>
                  <a:cubicBezTo>
                    <a:pt x="16340" y="23"/>
                    <a:pt x="16191" y="0"/>
                    <a:pt x="16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5111438" y="2011943"/>
              <a:ext cx="108005" cy="123595"/>
            </a:xfrm>
            <a:custGeom>
              <a:avLst/>
              <a:gdLst/>
              <a:ahLst/>
              <a:cxnLst/>
              <a:rect l="l" t="t" r="r" b="b"/>
              <a:pathLst>
                <a:path w="3561" h="40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08" y="1930"/>
                    <a:pt x="1" y="2668"/>
                  </a:cubicBezTo>
                  <a:cubicBezTo>
                    <a:pt x="1" y="2668"/>
                    <a:pt x="632" y="4013"/>
                    <a:pt x="1775" y="4073"/>
                  </a:cubicBezTo>
                  <a:cubicBezTo>
                    <a:pt x="1801" y="4074"/>
                    <a:pt x="1827" y="4075"/>
                    <a:pt x="1853" y="4075"/>
                  </a:cubicBezTo>
                  <a:cubicBezTo>
                    <a:pt x="3115" y="4075"/>
                    <a:pt x="3561" y="2668"/>
                    <a:pt x="3561" y="2668"/>
                  </a:cubicBezTo>
                  <a:cubicBezTo>
                    <a:pt x="3561" y="2668"/>
                    <a:pt x="2858" y="811"/>
                    <a:pt x="3561" y="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9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025877" y="1708643"/>
              <a:ext cx="285678" cy="245916"/>
            </a:xfrm>
            <a:custGeom>
              <a:avLst/>
              <a:gdLst/>
              <a:ahLst/>
              <a:cxnLst/>
              <a:rect l="l" t="t" r="r" b="b"/>
              <a:pathLst>
                <a:path w="9419" h="8108" extrusionOk="0">
                  <a:moveTo>
                    <a:pt x="6786" y="1"/>
                  </a:moveTo>
                  <a:cubicBezTo>
                    <a:pt x="6761" y="1"/>
                    <a:pt x="6738" y="8"/>
                    <a:pt x="6715" y="24"/>
                  </a:cubicBezTo>
                  <a:cubicBezTo>
                    <a:pt x="6406" y="238"/>
                    <a:pt x="7203" y="1024"/>
                    <a:pt x="7203" y="1024"/>
                  </a:cubicBezTo>
                  <a:cubicBezTo>
                    <a:pt x="6297" y="587"/>
                    <a:pt x="5243" y="366"/>
                    <a:pt x="4233" y="366"/>
                  </a:cubicBezTo>
                  <a:cubicBezTo>
                    <a:pt x="2244" y="366"/>
                    <a:pt x="428" y="1223"/>
                    <a:pt x="262" y="2976"/>
                  </a:cubicBezTo>
                  <a:cubicBezTo>
                    <a:pt x="0" y="5631"/>
                    <a:pt x="1298" y="8108"/>
                    <a:pt x="1298" y="8108"/>
                  </a:cubicBezTo>
                  <a:lnTo>
                    <a:pt x="7787" y="7691"/>
                  </a:lnTo>
                  <a:cubicBezTo>
                    <a:pt x="9418" y="2560"/>
                    <a:pt x="7680" y="1595"/>
                    <a:pt x="7680" y="1595"/>
                  </a:cubicBezTo>
                  <a:cubicBezTo>
                    <a:pt x="7680" y="1595"/>
                    <a:pt x="8680" y="1452"/>
                    <a:pt x="8549" y="1190"/>
                  </a:cubicBezTo>
                  <a:cubicBezTo>
                    <a:pt x="8505" y="1107"/>
                    <a:pt x="8382" y="1079"/>
                    <a:pt x="8238" y="1079"/>
                  </a:cubicBezTo>
                  <a:cubicBezTo>
                    <a:pt x="7948" y="1079"/>
                    <a:pt x="7573" y="1190"/>
                    <a:pt x="7573" y="1190"/>
                  </a:cubicBezTo>
                  <a:cubicBezTo>
                    <a:pt x="7573" y="1190"/>
                    <a:pt x="7101" y="1"/>
                    <a:pt x="6786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023238" y="1895415"/>
              <a:ext cx="48892" cy="63420"/>
            </a:xfrm>
            <a:custGeom>
              <a:avLst/>
              <a:gdLst/>
              <a:ahLst/>
              <a:cxnLst/>
              <a:rect l="l" t="t" r="r" b="b"/>
              <a:pathLst>
                <a:path w="1612" h="2091" extrusionOk="0">
                  <a:moveTo>
                    <a:pt x="495" y="0"/>
                  </a:moveTo>
                  <a:cubicBezTo>
                    <a:pt x="313" y="0"/>
                    <a:pt x="155" y="131"/>
                    <a:pt x="111" y="545"/>
                  </a:cubicBezTo>
                  <a:cubicBezTo>
                    <a:pt x="0" y="1549"/>
                    <a:pt x="681" y="2090"/>
                    <a:pt x="1105" y="2090"/>
                  </a:cubicBezTo>
                  <a:cubicBezTo>
                    <a:pt x="1229" y="2090"/>
                    <a:pt x="1331" y="2044"/>
                    <a:pt x="1385" y="1950"/>
                  </a:cubicBezTo>
                  <a:cubicBezTo>
                    <a:pt x="1611" y="1533"/>
                    <a:pt x="1183" y="378"/>
                    <a:pt x="1183" y="378"/>
                  </a:cubicBezTo>
                  <a:cubicBezTo>
                    <a:pt x="1183" y="378"/>
                    <a:pt x="805" y="0"/>
                    <a:pt x="495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50470" y="1897417"/>
              <a:ext cx="48892" cy="63572"/>
            </a:xfrm>
            <a:custGeom>
              <a:avLst/>
              <a:gdLst/>
              <a:ahLst/>
              <a:cxnLst/>
              <a:rect l="l" t="t" r="r" b="b"/>
              <a:pathLst>
                <a:path w="1612" h="2096" extrusionOk="0">
                  <a:moveTo>
                    <a:pt x="1118" y="0"/>
                  </a:moveTo>
                  <a:cubicBezTo>
                    <a:pt x="808" y="0"/>
                    <a:pt x="430" y="384"/>
                    <a:pt x="430" y="384"/>
                  </a:cubicBezTo>
                  <a:cubicBezTo>
                    <a:pt x="430" y="384"/>
                    <a:pt x="1" y="1539"/>
                    <a:pt x="227" y="1955"/>
                  </a:cubicBezTo>
                  <a:cubicBezTo>
                    <a:pt x="281" y="2049"/>
                    <a:pt x="383" y="2096"/>
                    <a:pt x="507" y="2096"/>
                  </a:cubicBezTo>
                  <a:cubicBezTo>
                    <a:pt x="931" y="2096"/>
                    <a:pt x="1612" y="1555"/>
                    <a:pt x="1501" y="550"/>
                  </a:cubicBezTo>
                  <a:cubicBezTo>
                    <a:pt x="1457" y="132"/>
                    <a:pt x="1299" y="0"/>
                    <a:pt x="1118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5056935" y="1775429"/>
              <a:ext cx="208731" cy="274123"/>
            </a:xfrm>
            <a:custGeom>
              <a:avLst/>
              <a:gdLst/>
              <a:ahLst/>
              <a:cxnLst/>
              <a:rect l="l" t="t" r="r" b="b"/>
              <a:pathLst>
                <a:path w="6882" h="9038" extrusionOk="0">
                  <a:moveTo>
                    <a:pt x="3489" y="0"/>
                  </a:moveTo>
                  <a:cubicBezTo>
                    <a:pt x="1096" y="0"/>
                    <a:pt x="0" y="1322"/>
                    <a:pt x="0" y="3477"/>
                  </a:cubicBezTo>
                  <a:cubicBezTo>
                    <a:pt x="0" y="7644"/>
                    <a:pt x="1203" y="9037"/>
                    <a:pt x="3334" y="9037"/>
                  </a:cubicBezTo>
                  <a:cubicBezTo>
                    <a:pt x="5537" y="9037"/>
                    <a:pt x="6882" y="7954"/>
                    <a:pt x="6882" y="3477"/>
                  </a:cubicBezTo>
                  <a:cubicBezTo>
                    <a:pt x="6882" y="1322"/>
                    <a:pt x="5882" y="0"/>
                    <a:pt x="3489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5037432" y="1757110"/>
              <a:ext cx="239789" cy="166390"/>
            </a:xfrm>
            <a:custGeom>
              <a:avLst/>
              <a:gdLst/>
              <a:ahLst/>
              <a:cxnLst/>
              <a:rect l="l" t="t" r="r" b="b"/>
              <a:pathLst>
                <a:path w="7906" h="5486" extrusionOk="0">
                  <a:moveTo>
                    <a:pt x="3693" y="0"/>
                  </a:moveTo>
                  <a:cubicBezTo>
                    <a:pt x="3422" y="0"/>
                    <a:pt x="3136" y="11"/>
                    <a:pt x="2834" y="33"/>
                  </a:cubicBezTo>
                  <a:cubicBezTo>
                    <a:pt x="369" y="211"/>
                    <a:pt x="0" y="2593"/>
                    <a:pt x="95" y="3426"/>
                  </a:cubicBezTo>
                  <a:cubicBezTo>
                    <a:pt x="179" y="4271"/>
                    <a:pt x="881" y="5486"/>
                    <a:pt x="881" y="5486"/>
                  </a:cubicBezTo>
                  <a:cubicBezTo>
                    <a:pt x="667" y="4033"/>
                    <a:pt x="1179" y="1938"/>
                    <a:pt x="1179" y="1938"/>
                  </a:cubicBezTo>
                  <a:lnTo>
                    <a:pt x="2810" y="1378"/>
                  </a:lnTo>
                  <a:lnTo>
                    <a:pt x="2810" y="1378"/>
                  </a:lnTo>
                  <a:cubicBezTo>
                    <a:pt x="2810" y="1378"/>
                    <a:pt x="1786" y="1902"/>
                    <a:pt x="1941" y="2069"/>
                  </a:cubicBezTo>
                  <a:cubicBezTo>
                    <a:pt x="1955" y="2085"/>
                    <a:pt x="1991" y="2093"/>
                    <a:pt x="2045" y="2093"/>
                  </a:cubicBezTo>
                  <a:cubicBezTo>
                    <a:pt x="2563" y="2093"/>
                    <a:pt x="4727" y="1378"/>
                    <a:pt x="4727" y="1378"/>
                  </a:cubicBezTo>
                  <a:lnTo>
                    <a:pt x="4727" y="1378"/>
                  </a:lnTo>
                  <a:cubicBezTo>
                    <a:pt x="4727" y="1378"/>
                    <a:pt x="4036" y="1771"/>
                    <a:pt x="4394" y="1938"/>
                  </a:cubicBezTo>
                  <a:cubicBezTo>
                    <a:pt x="4431" y="1957"/>
                    <a:pt x="4483" y="1966"/>
                    <a:pt x="4545" y="1966"/>
                  </a:cubicBezTo>
                  <a:cubicBezTo>
                    <a:pt x="5065" y="1966"/>
                    <a:pt x="6334" y="1378"/>
                    <a:pt x="6334" y="1378"/>
                  </a:cubicBezTo>
                  <a:cubicBezTo>
                    <a:pt x="7239" y="3164"/>
                    <a:pt x="7299" y="5486"/>
                    <a:pt x="7299" y="5486"/>
                  </a:cubicBezTo>
                  <a:cubicBezTo>
                    <a:pt x="7835" y="4069"/>
                    <a:pt x="7906" y="2676"/>
                    <a:pt x="7299" y="1545"/>
                  </a:cubicBezTo>
                  <a:cubicBezTo>
                    <a:pt x="6756" y="553"/>
                    <a:pt x="5626" y="0"/>
                    <a:pt x="3693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5241098" y="1998870"/>
              <a:ext cx="265448" cy="717729"/>
            </a:xfrm>
            <a:custGeom>
              <a:avLst/>
              <a:gdLst/>
              <a:ahLst/>
              <a:cxnLst/>
              <a:rect l="l" t="t" r="r" b="b"/>
              <a:pathLst>
                <a:path w="8752" h="23664" extrusionOk="0">
                  <a:moveTo>
                    <a:pt x="4617" y="0"/>
                  </a:moveTo>
                  <a:cubicBezTo>
                    <a:pt x="4121" y="0"/>
                    <a:pt x="2696" y="189"/>
                    <a:pt x="0" y="1908"/>
                  </a:cubicBezTo>
                  <a:cubicBezTo>
                    <a:pt x="0" y="1908"/>
                    <a:pt x="3858" y="13886"/>
                    <a:pt x="4227" y="23637"/>
                  </a:cubicBezTo>
                  <a:cubicBezTo>
                    <a:pt x="4227" y="23637"/>
                    <a:pt x="4324" y="23664"/>
                    <a:pt x="4495" y="23664"/>
                  </a:cubicBezTo>
                  <a:cubicBezTo>
                    <a:pt x="4972" y="23664"/>
                    <a:pt x="6031" y="23457"/>
                    <a:pt x="7180" y="21887"/>
                  </a:cubicBezTo>
                  <a:cubicBezTo>
                    <a:pt x="8751" y="19744"/>
                    <a:pt x="7823" y="2837"/>
                    <a:pt x="4822" y="15"/>
                  </a:cubicBezTo>
                  <a:cubicBezTo>
                    <a:pt x="4822" y="15"/>
                    <a:pt x="4756" y="0"/>
                    <a:pt x="461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5229543" y="2023377"/>
              <a:ext cx="51652" cy="96935"/>
            </a:xfrm>
            <a:custGeom>
              <a:avLst/>
              <a:gdLst/>
              <a:ahLst/>
              <a:cxnLst/>
              <a:rect l="l" t="t" r="r" b="b"/>
              <a:pathLst>
                <a:path w="1703" h="3196" extrusionOk="0">
                  <a:moveTo>
                    <a:pt x="895" y="1"/>
                  </a:moveTo>
                  <a:cubicBezTo>
                    <a:pt x="482" y="1"/>
                    <a:pt x="0" y="493"/>
                    <a:pt x="0" y="493"/>
                  </a:cubicBezTo>
                  <a:cubicBezTo>
                    <a:pt x="0" y="493"/>
                    <a:pt x="441" y="2291"/>
                    <a:pt x="1012" y="3196"/>
                  </a:cubicBezTo>
                  <a:cubicBezTo>
                    <a:pt x="1012" y="3196"/>
                    <a:pt x="1703" y="1588"/>
                    <a:pt x="1393" y="493"/>
                  </a:cubicBezTo>
                  <a:cubicBezTo>
                    <a:pt x="1290" y="124"/>
                    <a:pt x="1101" y="1"/>
                    <a:pt x="895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4383093" y="1617622"/>
              <a:ext cx="642086" cy="633048"/>
            </a:xfrm>
            <a:custGeom>
              <a:avLst/>
              <a:gdLst/>
              <a:ahLst/>
              <a:cxnLst/>
              <a:rect l="l" t="t" r="r" b="b"/>
              <a:pathLst>
                <a:path w="21170" h="20872" extrusionOk="0">
                  <a:moveTo>
                    <a:pt x="1667" y="0"/>
                  </a:moveTo>
                  <a:cubicBezTo>
                    <a:pt x="1667" y="0"/>
                    <a:pt x="107" y="881"/>
                    <a:pt x="0" y="2715"/>
                  </a:cubicBezTo>
                  <a:cubicBezTo>
                    <a:pt x="0" y="2715"/>
                    <a:pt x="3893" y="10704"/>
                    <a:pt x="6060" y="13145"/>
                  </a:cubicBezTo>
                  <a:cubicBezTo>
                    <a:pt x="8215" y="15586"/>
                    <a:pt x="19181" y="20872"/>
                    <a:pt x="19181" y="20872"/>
                  </a:cubicBezTo>
                  <a:lnTo>
                    <a:pt x="21169" y="13609"/>
                  </a:lnTo>
                  <a:cubicBezTo>
                    <a:pt x="18324" y="12383"/>
                    <a:pt x="9120" y="9132"/>
                    <a:pt x="9120" y="9132"/>
                  </a:cubicBezTo>
                  <a:cubicBezTo>
                    <a:pt x="9120" y="9132"/>
                    <a:pt x="2929" y="1155"/>
                    <a:pt x="1667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827609" y="1998870"/>
              <a:ext cx="265448" cy="717729"/>
            </a:xfrm>
            <a:custGeom>
              <a:avLst/>
              <a:gdLst/>
              <a:ahLst/>
              <a:cxnLst/>
              <a:rect l="l" t="t" r="r" b="b"/>
              <a:pathLst>
                <a:path w="8752" h="23664" extrusionOk="0">
                  <a:moveTo>
                    <a:pt x="4145" y="0"/>
                  </a:moveTo>
                  <a:cubicBezTo>
                    <a:pt x="4007" y="0"/>
                    <a:pt x="3942" y="15"/>
                    <a:pt x="3942" y="15"/>
                  </a:cubicBezTo>
                  <a:cubicBezTo>
                    <a:pt x="929" y="2837"/>
                    <a:pt x="1" y="19744"/>
                    <a:pt x="1572" y="21887"/>
                  </a:cubicBezTo>
                  <a:cubicBezTo>
                    <a:pt x="2721" y="23457"/>
                    <a:pt x="3780" y="23664"/>
                    <a:pt x="4258" y="23664"/>
                  </a:cubicBezTo>
                  <a:cubicBezTo>
                    <a:pt x="4428" y="23664"/>
                    <a:pt x="4525" y="23637"/>
                    <a:pt x="4525" y="23637"/>
                  </a:cubicBezTo>
                  <a:cubicBezTo>
                    <a:pt x="4894" y="13886"/>
                    <a:pt x="8752" y="1908"/>
                    <a:pt x="8752" y="1908"/>
                  </a:cubicBezTo>
                  <a:cubicBezTo>
                    <a:pt x="6057" y="189"/>
                    <a:pt x="4638" y="0"/>
                    <a:pt x="414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5052961" y="2023377"/>
              <a:ext cx="51652" cy="96935"/>
            </a:xfrm>
            <a:custGeom>
              <a:avLst/>
              <a:gdLst/>
              <a:ahLst/>
              <a:cxnLst/>
              <a:rect l="l" t="t" r="r" b="b"/>
              <a:pathLst>
                <a:path w="1703" h="3196" extrusionOk="0">
                  <a:moveTo>
                    <a:pt x="808" y="1"/>
                  </a:moveTo>
                  <a:cubicBezTo>
                    <a:pt x="602" y="1"/>
                    <a:pt x="413" y="124"/>
                    <a:pt x="310" y="493"/>
                  </a:cubicBezTo>
                  <a:cubicBezTo>
                    <a:pt x="0" y="1588"/>
                    <a:pt x="691" y="3196"/>
                    <a:pt x="691" y="3196"/>
                  </a:cubicBezTo>
                  <a:cubicBezTo>
                    <a:pt x="1262" y="2291"/>
                    <a:pt x="1703" y="493"/>
                    <a:pt x="1703" y="493"/>
                  </a:cubicBezTo>
                  <a:cubicBezTo>
                    <a:pt x="1703" y="493"/>
                    <a:pt x="1221" y="1"/>
                    <a:pt x="808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20" name="Google Shape;920;p18"/>
          <p:cNvGraphicFramePr/>
          <p:nvPr/>
        </p:nvGraphicFramePr>
        <p:xfrm>
          <a:off x="7118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{B01A6015-B2E4-4010-ADD9-0D2C900B3007}</a:tableStyleId>
              </a:tblPr>
              <a:tblGrid>
                <a:gridCol w="181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Nom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7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Responsabilitat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Correu electrònic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Gerard Bové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President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uFill>
                            <a:noFill/>
                          </a:uFill>
                          <a:latin typeface="Abel"/>
                          <a:ea typeface="Abel"/>
                          <a:cs typeface="Abel"/>
                          <a:sym typeface="Abe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gbovetanya@gmail.com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Mireia Gallès</a:t>
                      </a: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                                      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Vicepresidenta</a:t>
                      </a:r>
                      <a:endParaRPr sz="900" i="0" u="none" strike="noStrike" cap="none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migalles@gmail.com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Mireia Vila</a:t>
                      </a: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                          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Secretària</a:t>
                      </a: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i Coordinadora de Xarxes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lvl="0" indent="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Membre del Consell Escolar de Centre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mireia.vila@gmail.com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 </a:t>
                      </a: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Dolors Rifà</a:t>
                      </a: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&amp; Anna Vidal</a:t>
                      </a:r>
                      <a:endParaRPr sz="9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Tresorer</a:t>
                      </a: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es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uFill>
                            <a:noFill/>
                          </a:uFill>
                          <a:latin typeface="Abel"/>
                          <a:ea typeface="Abel"/>
                          <a:cs typeface="Abel"/>
                          <a:sym typeface="Abe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dolorsrifa.08@gmail.com</a:t>
                      </a: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&amp; </a:t>
                      </a:r>
                      <a:r>
                        <a:rPr lang="es" sz="900">
                          <a:solidFill>
                            <a:srgbClr val="403433"/>
                          </a:solidFill>
                          <a:uFill>
                            <a:noFill/>
                          </a:uFill>
                          <a:latin typeface="Abel"/>
                          <a:ea typeface="Abel"/>
                          <a:cs typeface="Abel"/>
                          <a:sym typeface="Abe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avidalmane00@gmail.com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Rosa Gallifa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 i responsable del Blog</a:t>
                      </a:r>
                      <a:r>
                        <a:rPr lang="es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0" u="none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>
                          <a:solidFill>
                            <a:srgbClr val="403433"/>
                          </a:solidFill>
                          <a:uFill>
                            <a:noFill/>
                          </a:uFill>
                          <a:latin typeface="Abel"/>
                          <a:ea typeface="Abel"/>
                          <a:cs typeface="Abel"/>
                          <a:sym typeface="Abe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rosagallifa@gmail.com</a:t>
                      </a:r>
                      <a:r>
                        <a:rPr lang="es" sz="900" i="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 i="0" u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Maria Aragay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 i Comissió de llibres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>
                          <a:solidFill>
                            <a:srgbClr val="403433"/>
                          </a:solidFill>
                          <a:uFill>
                            <a:noFill/>
                          </a:uFill>
                          <a:latin typeface="Abel"/>
                          <a:ea typeface="Abel"/>
                          <a:cs typeface="Abel"/>
                          <a:sym typeface="Abe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maragayc@gmail.com</a:t>
                      </a:r>
                      <a:endParaRPr sz="900" i="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1" name="Google Shape;921;p18"/>
          <p:cNvSpPr txBox="1">
            <a:spLocks noGrp="1"/>
          </p:cNvSpPr>
          <p:nvPr>
            <p:ph type="title"/>
          </p:nvPr>
        </p:nvSpPr>
        <p:spPr>
          <a:xfrm>
            <a:off x="711875" y="997950"/>
            <a:ext cx="23562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Junta 23-24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9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 Qui som i què fem a l’AFA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19"/>
          <p:cNvGrpSpPr/>
          <p:nvPr/>
        </p:nvGrpSpPr>
        <p:grpSpPr>
          <a:xfrm>
            <a:off x="7395045" y="502559"/>
            <a:ext cx="570423" cy="994851"/>
            <a:chOff x="3343738" y="1676126"/>
            <a:chExt cx="1368905" cy="2387451"/>
          </a:xfrm>
        </p:grpSpPr>
        <p:sp>
          <p:nvSpPr>
            <p:cNvPr id="928" name="Google Shape;928;p19"/>
            <p:cNvSpPr/>
            <p:nvPr/>
          </p:nvSpPr>
          <p:spPr>
            <a:xfrm>
              <a:off x="3894211" y="2232849"/>
              <a:ext cx="639197" cy="560940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544183" y="2650739"/>
              <a:ext cx="715899" cy="1080178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896542" y="2529681"/>
              <a:ext cx="280260" cy="443734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4102784" y="2784488"/>
              <a:ext cx="414432" cy="1149952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90209" y="2529681"/>
              <a:ext cx="425214" cy="445709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027993" y="2528904"/>
              <a:ext cx="32410" cy="224765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099287" y="2531592"/>
              <a:ext cx="293016" cy="424080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737312" y="1958065"/>
              <a:ext cx="387073" cy="226837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111623" y="1676126"/>
              <a:ext cx="386296" cy="749183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170419" y="1988046"/>
              <a:ext cx="206860" cy="186235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3930830" y="1980373"/>
              <a:ext cx="564793" cy="576222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4287430" y="1982737"/>
              <a:ext cx="165384" cy="163021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4248480" y="2025474"/>
              <a:ext cx="342748" cy="834983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4349108" y="2055909"/>
              <a:ext cx="343493" cy="594839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269040" y="2605120"/>
              <a:ext cx="170791" cy="95870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3864910" y="1961076"/>
              <a:ext cx="321152" cy="708193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808250" y="1921285"/>
              <a:ext cx="216670" cy="252253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748126" y="1880911"/>
              <a:ext cx="344270" cy="28906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53501" y="1919310"/>
              <a:ext cx="251767" cy="263618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1892" y="1739229"/>
              <a:ext cx="114552" cy="177558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4124347" y="1952011"/>
              <a:ext cx="194718" cy="120898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4208398" y="1854329"/>
              <a:ext cx="122614" cy="213271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4155655" y="1780898"/>
              <a:ext cx="52775" cy="69191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4360667" y="1906003"/>
              <a:ext cx="64464" cy="52128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4155979" y="1718864"/>
              <a:ext cx="283368" cy="278770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4180812" y="1688203"/>
              <a:ext cx="273169" cy="235902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4341564" y="2054354"/>
              <a:ext cx="371079" cy="584446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3343738" y="3626776"/>
              <a:ext cx="284533" cy="228261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3343738" y="3676669"/>
              <a:ext cx="203946" cy="17836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3512195" y="3664172"/>
              <a:ext cx="33575" cy="3843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3473666" y="3666114"/>
              <a:ext cx="30467" cy="34806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4250423" y="3866690"/>
              <a:ext cx="214339" cy="196888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4323271" y="3917457"/>
              <a:ext cx="77512" cy="35874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4299377" y="3951809"/>
              <a:ext cx="84829" cy="35453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9"/>
          <p:cNvGrpSpPr/>
          <p:nvPr/>
        </p:nvGrpSpPr>
        <p:grpSpPr>
          <a:xfrm>
            <a:off x="7766595" y="314806"/>
            <a:ext cx="777673" cy="1182598"/>
            <a:chOff x="4235386" y="1497030"/>
            <a:chExt cx="1866266" cy="2838008"/>
          </a:xfrm>
        </p:grpSpPr>
        <p:sp>
          <p:nvSpPr>
            <p:cNvPr id="963" name="Google Shape;963;p19"/>
            <p:cNvSpPr/>
            <p:nvPr/>
          </p:nvSpPr>
          <p:spPr>
            <a:xfrm>
              <a:off x="4666921" y="4132070"/>
              <a:ext cx="255682" cy="202968"/>
            </a:xfrm>
            <a:custGeom>
              <a:avLst/>
              <a:gdLst/>
              <a:ahLst/>
              <a:cxnLst/>
              <a:rect l="l" t="t" r="r" b="b"/>
              <a:pathLst>
                <a:path w="8430" h="6692" extrusionOk="0">
                  <a:moveTo>
                    <a:pt x="4084" y="0"/>
                  </a:moveTo>
                  <a:cubicBezTo>
                    <a:pt x="3798" y="1727"/>
                    <a:pt x="3453" y="2513"/>
                    <a:pt x="3001" y="2941"/>
                  </a:cubicBezTo>
                  <a:cubicBezTo>
                    <a:pt x="2584" y="3334"/>
                    <a:pt x="2072" y="3417"/>
                    <a:pt x="1417" y="3644"/>
                  </a:cubicBezTo>
                  <a:cubicBezTo>
                    <a:pt x="524" y="3953"/>
                    <a:pt x="203" y="4596"/>
                    <a:pt x="108" y="5215"/>
                  </a:cubicBezTo>
                  <a:cubicBezTo>
                    <a:pt x="0" y="5977"/>
                    <a:pt x="239" y="6692"/>
                    <a:pt x="239" y="6692"/>
                  </a:cubicBezTo>
                  <a:lnTo>
                    <a:pt x="7906" y="6692"/>
                  </a:lnTo>
                  <a:cubicBezTo>
                    <a:pt x="8430" y="3644"/>
                    <a:pt x="7585" y="596"/>
                    <a:pt x="7585" y="596"/>
                  </a:cubicBezTo>
                  <a:lnTo>
                    <a:pt x="4084" y="0"/>
                  </a:ln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436090" y="4132070"/>
              <a:ext cx="259685" cy="202968"/>
            </a:xfrm>
            <a:custGeom>
              <a:avLst/>
              <a:gdLst/>
              <a:ahLst/>
              <a:cxnLst/>
              <a:rect l="l" t="t" r="r" b="b"/>
              <a:pathLst>
                <a:path w="8562" h="6692" extrusionOk="0">
                  <a:moveTo>
                    <a:pt x="4358" y="0"/>
                  </a:moveTo>
                  <a:lnTo>
                    <a:pt x="858" y="596"/>
                  </a:lnTo>
                  <a:cubicBezTo>
                    <a:pt x="858" y="596"/>
                    <a:pt x="1" y="3644"/>
                    <a:pt x="536" y="6692"/>
                  </a:cubicBezTo>
                  <a:lnTo>
                    <a:pt x="8204" y="6692"/>
                  </a:lnTo>
                  <a:cubicBezTo>
                    <a:pt x="8204" y="6692"/>
                    <a:pt x="8561" y="5644"/>
                    <a:pt x="8216" y="4751"/>
                  </a:cubicBezTo>
                  <a:cubicBezTo>
                    <a:pt x="8037" y="4299"/>
                    <a:pt x="7692" y="3870"/>
                    <a:pt x="7025" y="3644"/>
                  </a:cubicBezTo>
                  <a:cubicBezTo>
                    <a:pt x="6454" y="3441"/>
                    <a:pt x="5990" y="3358"/>
                    <a:pt x="5597" y="3072"/>
                  </a:cubicBezTo>
                  <a:cubicBezTo>
                    <a:pt x="5061" y="2679"/>
                    <a:pt x="4680" y="1917"/>
                    <a:pt x="435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4235386" y="1497030"/>
              <a:ext cx="224290" cy="190776"/>
            </a:xfrm>
            <a:custGeom>
              <a:avLst/>
              <a:gdLst/>
              <a:ahLst/>
              <a:cxnLst/>
              <a:rect l="l" t="t" r="r" b="b"/>
              <a:pathLst>
                <a:path w="7395" h="6290" extrusionOk="0">
                  <a:moveTo>
                    <a:pt x="5068" y="1"/>
                  </a:moveTo>
                  <a:cubicBezTo>
                    <a:pt x="4936" y="1"/>
                    <a:pt x="4763" y="52"/>
                    <a:pt x="4727" y="309"/>
                  </a:cubicBezTo>
                  <a:cubicBezTo>
                    <a:pt x="4680" y="750"/>
                    <a:pt x="5013" y="1357"/>
                    <a:pt x="4930" y="1547"/>
                  </a:cubicBezTo>
                  <a:cubicBezTo>
                    <a:pt x="4918" y="1583"/>
                    <a:pt x="4894" y="1619"/>
                    <a:pt x="4870" y="1655"/>
                  </a:cubicBezTo>
                  <a:cubicBezTo>
                    <a:pt x="4787" y="1786"/>
                    <a:pt x="4656" y="1869"/>
                    <a:pt x="4525" y="1881"/>
                  </a:cubicBezTo>
                  <a:lnTo>
                    <a:pt x="4501" y="1881"/>
                  </a:lnTo>
                  <a:cubicBezTo>
                    <a:pt x="4001" y="1869"/>
                    <a:pt x="3132" y="1178"/>
                    <a:pt x="2763" y="845"/>
                  </a:cubicBezTo>
                  <a:cubicBezTo>
                    <a:pt x="2390" y="472"/>
                    <a:pt x="1878" y="22"/>
                    <a:pt x="1582" y="22"/>
                  </a:cubicBezTo>
                  <a:cubicBezTo>
                    <a:pt x="1491" y="22"/>
                    <a:pt x="1421" y="65"/>
                    <a:pt x="1382" y="166"/>
                  </a:cubicBezTo>
                  <a:cubicBezTo>
                    <a:pt x="1215" y="583"/>
                    <a:pt x="1763" y="559"/>
                    <a:pt x="2667" y="1821"/>
                  </a:cubicBezTo>
                  <a:lnTo>
                    <a:pt x="2584" y="1952"/>
                  </a:lnTo>
                  <a:cubicBezTo>
                    <a:pt x="2589" y="1960"/>
                    <a:pt x="2587" y="1964"/>
                    <a:pt x="2578" y="1964"/>
                  </a:cubicBezTo>
                  <a:cubicBezTo>
                    <a:pt x="2482" y="1964"/>
                    <a:pt x="1615" y="1509"/>
                    <a:pt x="917" y="964"/>
                  </a:cubicBezTo>
                  <a:cubicBezTo>
                    <a:pt x="771" y="848"/>
                    <a:pt x="657" y="803"/>
                    <a:pt x="569" y="803"/>
                  </a:cubicBezTo>
                  <a:cubicBezTo>
                    <a:pt x="344" y="803"/>
                    <a:pt x="301" y="1104"/>
                    <a:pt x="370" y="1250"/>
                  </a:cubicBezTo>
                  <a:cubicBezTo>
                    <a:pt x="465" y="1464"/>
                    <a:pt x="1048" y="1809"/>
                    <a:pt x="1429" y="2107"/>
                  </a:cubicBezTo>
                  <a:cubicBezTo>
                    <a:pt x="1679" y="2298"/>
                    <a:pt x="1941" y="2512"/>
                    <a:pt x="2108" y="2631"/>
                  </a:cubicBezTo>
                  <a:lnTo>
                    <a:pt x="2060" y="2833"/>
                  </a:lnTo>
                  <a:cubicBezTo>
                    <a:pt x="1021" y="2607"/>
                    <a:pt x="679" y="2253"/>
                    <a:pt x="445" y="2253"/>
                  </a:cubicBezTo>
                  <a:cubicBezTo>
                    <a:pt x="384" y="2253"/>
                    <a:pt x="331" y="2277"/>
                    <a:pt x="274" y="2333"/>
                  </a:cubicBezTo>
                  <a:cubicBezTo>
                    <a:pt x="0" y="2595"/>
                    <a:pt x="810" y="3155"/>
                    <a:pt x="1227" y="3250"/>
                  </a:cubicBezTo>
                  <a:cubicBezTo>
                    <a:pt x="1405" y="3286"/>
                    <a:pt x="1715" y="3452"/>
                    <a:pt x="2001" y="3619"/>
                  </a:cubicBezTo>
                  <a:cubicBezTo>
                    <a:pt x="1254" y="3602"/>
                    <a:pt x="910" y="3424"/>
                    <a:pt x="713" y="3424"/>
                  </a:cubicBezTo>
                  <a:cubicBezTo>
                    <a:pt x="637" y="3424"/>
                    <a:pt x="583" y="3451"/>
                    <a:pt x="536" y="3524"/>
                  </a:cubicBezTo>
                  <a:cubicBezTo>
                    <a:pt x="358" y="3810"/>
                    <a:pt x="1132" y="4107"/>
                    <a:pt x="1489" y="4119"/>
                  </a:cubicBezTo>
                  <a:cubicBezTo>
                    <a:pt x="1846" y="4119"/>
                    <a:pt x="2882" y="4536"/>
                    <a:pt x="2882" y="4536"/>
                  </a:cubicBezTo>
                  <a:cubicBezTo>
                    <a:pt x="3644" y="5012"/>
                    <a:pt x="4072" y="5262"/>
                    <a:pt x="4584" y="5310"/>
                  </a:cubicBezTo>
                  <a:cubicBezTo>
                    <a:pt x="5084" y="5346"/>
                    <a:pt x="5287" y="6215"/>
                    <a:pt x="5287" y="6215"/>
                  </a:cubicBezTo>
                  <a:cubicBezTo>
                    <a:pt x="5287" y="6215"/>
                    <a:pt x="5625" y="6289"/>
                    <a:pt x="6030" y="6289"/>
                  </a:cubicBezTo>
                  <a:cubicBezTo>
                    <a:pt x="6611" y="6289"/>
                    <a:pt x="7331" y="6136"/>
                    <a:pt x="7394" y="5393"/>
                  </a:cubicBezTo>
                  <a:cubicBezTo>
                    <a:pt x="7394" y="5393"/>
                    <a:pt x="6287" y="3822"/>
                    <a:pt x="6204" y="3607"/>
                  </a:cubicBezTo>
                  <a:cubicBezTo>
                    <a:pt x="6049" y="3191"/>
                    <a:pt x="6335" y="2548"/>
                    <a:pt x="5882" y="1845"/>
                  </a:cubicBezTo>
                  <a:cubicBezTo>
                    <a:pt x="5442" y="1131"/>
                    <a:pt x="5227" y="23"/>
                    <a:pt x="5227" y="23"/>
                  </a:cubicBezTo>
                  <a:cubicBezTo>
                    <a:pt x="5227" y="23"/>
                    <a:pt x="5157" y="1"/>
                    <a:pt x="5068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5877027" y="1497030"/>
              <a:ext cx="224624" cy="190776"/>
            </a:xfrm>
            <a:custGeom>
              <a:avLst/>
              <a:gdLst/>
              <a:ahLst/>
              <a:cxnLst/>
              <a:rect l="l" t="t" r="r" b="b"/>
              <a:pathLst>
                <a:path w="7406" h="6290" extrusionOk="0">
                  <a:moveTo>
                    <a:pt x="2337" y="1"/>
                  </a:moveTo>
                  <a:cubicBezTo>
                    <a:pt x="2250" y="1"/>
                    <a:pt x="2179" y="23"/>
                    <a:pt x="2179" y="23"/>
                  </a:cubicBezTo>
                  <a:cubicBezTo>
                    <a:pt x="2179" y="23"/>
                    <a:pt x="1965" y="1131"/>
                    <a:pt x="1512" y="1845"/>
                  </a:cubicBezTo>
                  <a:cubicBezTo>
                    <a:pt x="1072" y="2548"/>
                    <a:pt x="1358" y="3191"/>
                    <a:pt x="1191" y="3607"/>
                  </a:cubicBezTo>
                  <a:cubicBezTo>
                    <a:pt x="1119" y="3822"/>
                    <a:pt x="0" y="5393"/>
                    <a:pt x="0" y="5393"/>
                  </a:cubicBezTo>
                  <a:cubicBezTo>
                    <a:pt x="70" y="6136"/>
                    <a:pt x="789" y="6289"/>
                    <a:pt x="1368" y="6289"/>
                  </a:cubicBezTo>
                  <a:cubicBezTo>
                    <a:pt x="1772" y="6289"/>
                    <a:pt x="2108" y="6215"/>
                    <a:pt x="2108" y="6215"/>
                  </a:cubicBezTo>
                  <a:cubicBezTo>
                    <a:pt x="2108" y="6215"/>
                    <a:pt x="2310" y="5346"/>
                    <a:pt x="2822" y="5310"/>
                  </a:cubicBezTo>
                  <a:cubicBezTo>
                    <a:pt x="3322" y="5262"/>
                    <a:pt x="3751" y="5012"/>
                    <a:pt x="4513" y="4536"/>
                  </a:cubicBezTo>
                  <a:cubicBezTo>
                    <a:pt x="4513" y="4536"/>
                    <a:pt x="5549" y="4119"/>
                    <a:pt x="5906" y="4119"/>
                  </a:cubicBezTo>
                  <a:cubicBezTo>
                    <a:pt x="6275" y="4107"/>
                    <a:pt x="7037" y="3810"/>
                    <a:pt x="6858" y="3524"/>
                  </a:cubicBezTo>
                  <a:cubicBezTo>
                    <a:pt x="6812" y="3451"/>
                    <a:pt x="6759" y="3424"/>
                    <a:pt x="6684" y="3424"/>
                  </a:cubicBezTo>
                  <a:cubicBezTo>
                    <a:pt x="6490" y="3424"/>
                    <a:pt x="6149" y="3602"/>
                    <a:pt x="5394" y="3619"/>
                  </a:cubicBezTo>
                  <a:cubicBezTo>
                    <a:pt x="5691" y="3452"/>
                    <a:pt x="5989" y="3286"/>
                    <a:pt x="6168" y="3250"/>
                  </a:cubicBezTo>
                  <a:cubicBezTo>
                    <a:pt x="6584" y="3155"/>
                    <a:pt x="7406" y="2595"/>
                    <a:pt x="7132" y="2333"/>
                  </a:cubicBezTo>
                  <a:cubicBezTo>
                    <a:pt x="7073" y="2277"/>
                    <a:pt x="7017" y="2253"/>
                    <a:pt x="6955" y="2253"/>
                  </a:cubicBezTo>
                  <a:cubicBezTo>
                    <a:pt x="6716" y="2253"/>
                    <a:pt x="6376" y="2607"/>
                    <a:pt x="5346" y="2833"/>
                  </a:cubicBezTo>
                  <a:lnTo>
                    <a:pt x="5299" y="2631"/>
                  </a:lnTo>
                  <a:cubicBezTo>
                    <a:pt x="5453" y="2512"/>
                    <a:pt x="5715" y="2298"/>
                    <a:pt x="5965" y="2107"/>
                  </a:cubicBezTo>
                  <a:cubicBezTo>
                    <a:pt x="6346" y="1809"/>
                    <a:pt x="6942" y="1464"/>
                    <a:pt x="7025" y="1250"/>
                  </a:cubicBezTo>
                  <a:cubicBezTo>
                    <a:pt x="7094" y="1104"/>
                    <a:pt x="7057" y="803"/>
                    <a:pt x="6830" y="803"/>
                  </a:cubicBezTo>
                  <a:cubicBezTo>
                    <a:pt x="6743" y="803"/>
                    <a:pt x="6627" y="848"/>
                    <a:pt x="6477" y="964"/>
                  </a:cubicBezTo>
                  <a:cubicBezTo>
                    <a:pt x="5780" y="1509"/>
                    <a:pt x="4922" y="1964"/>
                    <a:pt x="4828" y="1964"/>
                  </a:cubicBezTo>
                  <a:cubicBezTo>
                    <a:pt x="4819" y="1964"/>
                    <a:pt x="4817" y="1960"/>
                    <a:pt x="4822" y="1952"/>
                  </a:cubicBezTo>
                  <a:lnTo>
                    <a:pt x="4727" y="1821"/>
                  </a:lnTo>
                  <a:cubicBezTo>
                    <a:pt x="5632" y="559"/>
                    <a:pt x="6180" y="583"/>
                    <a:pt x="6013" y="166"/>
                  </a:cubicBezTo>
                  <a:cubicBezTo>
                    <a:pt x="5976" y="65"/>
                    <a:pt x="5908" y="22"/>
                    <a:pt x="5818" y="22"/>
                  </a:cubicBezTo>
                  <a:cubicBezTo>
                    <a:pt x="5528" y="22"/>
                    <a:pt x="5014" y="472"/>
                    <a:pt x="4632" y="845"/>
                  </a:cubicBezTo>
                  <a:cubicBezTo>
                    <a:pt x="4275" y="1178"/>
                    <a:pt x="3394" y="1869"/>
                    <a:pt x="2905" y="1881"/>
                  </a:cubicBezTo>
                  <a:lnTo>
                    <a:pt x="2870" y="1881"/>
                  </a:lnTo>
                  <a:cubicBezTo>
                    <a:pt x="2739" y="1869"/>
                    <a:pt x="2620" y="1786"/>
                    <a:pt x="2536" y="1655"/>
                  </a:cubicBezTo>
                  <a:lnTo>
                    <a:pt x="2524" y="1655"/>
                  </a:lnTo>
                  <a:cubicBezTo>
                    <a:pt x="2501" y="1619"/>
                    <a:pt x="2489" y="1583"/>
                    <a:pt x="2465" y="1547"/>
                  </a:cubicBezTo>
                  <a:cubicBezTo>
                    <a:pt x="2381" y="1357"/>
                    <a:pt x="2715" y="750"/>
                    <a:pt x="2667" y="309"/>
                  </a:cubicBezTo>
                  <a:cubicBezTo>
                    <a:pt x="2639" y="52"/>
                    <a:pt x="2469" y="1"/>
                    <a:pt x="2337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4773804" y="2733463"/>
              <a:ext cx="807840" cy="1446165"/>
            </a:xfrm>
            <a:custGeom>
              <a:avLst/>
              <a:gdLst/>
              <a:ahLst/>
              <a:cxnLst/>
              <a:rect l="l" t="t" r="r" b="b"/>
              <a:pathLst>
                <a:path w="26635" h="47681" extrusionOk="0">
                  <a:moveTo>
                    <a:pt x="5668" y="1"/>
                  </a:moveTo>
                  <a:lnTo>
                    <a:pt x="1846" y="23670"/>
                  </a:lnTo>
                  <a:lnTo>
                    <a:pt x="1" y="46625"/>
                  </a:lnTo>
                  <a:cubicBezTo>
                    <a:pt x="1" y="46625"/>
                    <a:pt x="324" y="47680"/>
                    <a:pt x="2064" y="47680"/>
                  </a:cubicBezTo>
                  <a:cubicBezTo>
                    <a:pt x="2662" y="47680"/>
                    <a:pt x="3428" y="47556"/>
                    <a:pt x="4406" y="47221"/>
                  </a:cubicBezTo>
                  <a:cubicBezTo>
                    <a:pt x="4406" y="47221"/>
                    <a:pt x="7240" y="25920"/>
                    <a:pt x="7680" y="25456"/>
                  </a:cubicBezTo>
                  <a:cubicBezTo>
                    <a:pt x="8121" y="24992"/>
                    <a:pt x="12609" y="11073"/>
                    <a:pt x="12609" y="11073"/>
                  </a:cubicBezTo>
                  <a:lnTo>
                    <a:pt x="14026" y="11073"/>
                  </a:lnTo>
                  <a:cubicBezTo>
                    <a:pt x="14026" y="11073"/>
                    <a:pt x="18527" y="24992"/>
                    <a:pt x="18955" y="25456"/>
                  </a:cubicBezTo>
                  <a:cubicBezTo>
                    <a:pt x="19396" y="25920"/>
                    <a:pt x="22230" y="47221"/>
                    <a:pt x="22230" y="47221"/>
                  </a:cubicBezTo>
                  <a:cubicBezTo>
                    <a:pt x="23207" y="47556"/>
                    <a:pt x="23973" y="47680"/>
                    <a:pt x="24571" y="47680"/>
                  </a:cubicBezTo>
                  <a:cubicBezTo>
                    <a:pt x="26312" y="47680"/>
                    <a:pt x="26635" y="46625"/>
                    <a:pt x="26635" y="46625"/>
                  </a:cubicBezTo>
                  <a:lnTo>
                    <a:pt x="24801" y="23670"/>
                  </a:lnTo>
                  <a:lnTo>
                    <a:pt x="20979" y="1"/>
                  </a:lnTo>
                  <a:lnTo>
                    <a:pt x="13324" y="85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5085081" y="2038330"/>
              <a:ext cx="170485" cy="97208"/>
            </a:xfrm>
            <a:custGeom>
              <a:avLst/>
              <a:gdLst/>
              <a:ahLst/>
              <a:cxnLst/>
              <a:rect l="l" t="t" r="r" b="b"/>
              <a:pathLst>
                <a:path w="5621" h="3205" extrusionOk="0">
                  <a:moveTo>
                    <a:pt x="644" y="0"/>
                  </a:moveTo>
                  <a:lnTo>
                    <a:pt x="1" y="1167"/>
                  </a:lnTo>
                  <a:cubicBezTo>
                    <a:pt x="1" y="1167"/>
                    <a:pt x="1198" y="3205"/>
                    <a:pt x="2857" y="3205"/>
                  </a:cubicBezTo>
                  <a:cubicBezTo>
                    <a:pt x="2885" y="3205"/>
                    <a:pt x="2913" y="3204"/>
                    <a:pt x="2942" y="3203"/>
                  </a:cubicBezTo>
                  <a:cubicBezTo>
                    <a:pt x="4644" y="3120"/>
                    <a:pt x="5621" y="834"/>
                    <a:pt x="5621" y="834"/>
                  </a:cubicBezTo>
                  <a:lnTo>
                    <a:pt x="4763" y="0"/>
                  </a:lnTo>
                  <a:cubicBezTo>
                    <a:pt x="4264" y="523"/>
                    <a:pt x="3591" y="705"/>
                    <a:pt x="2930" y="705"/>
                  </a:cubicBezTo>
                  <a:cubicBezTo>
                    <a:pt x="1921" y="705"/>
                    <a:pt x="939" y="281"/>
                    <a:pt x="644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5308977" y="1624477"/>
              <a:ext cx="644998" cy="626193"/>
            </a:xfrm>
            <a:custGeom>
              <a:avLst/>
              <a:gdLst/>
              <a:ahLst/>
              <a:cxnLst/>
              <a:rect l="l" t="t" r="r" b="b"/>
              <a:pathLst>
                <a:path w="21266" h="20646" extrusionOk="0">
                  <a:moveTo>
                    <a:pt x="19491" y="1"/>
                  </a:moveTo>
                  <a:cubicBezTo>
                    <a:pt x="18229" y="1155"/>
                    <a:pt x="12050" y="8906"/>
                    <a:pt x="12050" y="8906"/>
                  </a:cubicBezTo>
                  <a:cubicBezTo>
                    <a:pt x="12050" y="8906"/>
                    <a:pt x="2846" y="12157"/>
                    <a:pt x="1" y="13383"/>
                  </a:cubicBezTo>
                  <a:lnTo>
                    <a:pt x="1989" y="20646"/>
                  </a:lnTo>
                  <a:cubicBezTo>
                    <a:pt x="1989" y="20646"/>
                    <a:pt x="12955" y="15360"/>
                    <a:pt x="15110" y="12919"/>
                  </a:cubicBezTo>
                  <a:cubicBezTo>
                    <a:pt x="17277" y="10478"/>
                    <a:pt x="21265" y="1953"/>
                    <a:pt x="21265" y="1953"/>
                  </a:cubicBezTo>
                  <a:cubicBezTo>
                    <a:pt x="20860" y="251"/>
                    <a:pt x="19491" y="1"/>
                    <a:pt x="1949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869495" y="2021284"/>
              <a:ext cx="563744" cy="835713"/>
            </a:xfrm>
            <a:custGeom>
              <a:avLst/>
              <a:gdLst/>
              <a:ahLst/>
              <a:cxnLst/>
              <a:rect l="l" t="t" r="r" b="b"/>
              <a:pathLst>
                <a:path w="18587" h="27554" extrusionOk="0">
                  <a:moveTo>
                    <a:pt x="16016" y="0"/>
                  </a:moveTo>
                  <a:cubicBezTo>
                    <a:pt x="14217" y="0"/>
                    <a:pt x="9621" y="2431"/>
                    <a:pt x="9621" y="2431"/>
                  </a:cubicBezTo>
                  <a:cubicBezTo>
                    <a:pt x="9621" y="2431"/>
                    <a:pt x="6070" y="54"/>
                    <a:pt x="4814" y="54"/>
                  </a:cubicBezTo>
                  <a:cubicBezTo>
                    <a:pt x="4696" y="54"/>
                    <a:pt x="4598" y="75"/>
                    <a:pt x="4525" y="122"/>
                  </a:cubicBezTo>
                  <a:cubicBezTo>
                    <a:pt x="1" y="2979"/>
                    <a:pt x="1025" y="25910"/>
                    <a:pt x="1025" y="25910"/>
                  </a:cubicBezTo>
                  <a:cubicBezTo>
                    <a:pt x="1025" y="25910"/>
                    <a:pt x="4108" y="27554"/>
                    <a:pt x="9847" y="27554"/>
                  </a:cubicBezTo>
                  <a:cubicBezTo>
                    <a:pt x="14872" y="27554"/>
                    <a:pt x="18586" y="26232"/>
                    <a:pt x="18586" y="26232"/>
                  </a:cubicBezTo>
                  <a:cubicBezTo>
                    <a:pt x="18586" y="26232"/>
                    <a:pt x="18563" y="9682"/>
                    <a:pt x="18086" y="5658"/>
                  </a:cubicBezTo>
                  <a:cubicBezTo>
                    <a:pt x="17622" y="1634"/>
                    <a:pt x="16455" y="74"/>
                    <a:pt x="16455" y="74"/>
                  </a:cubicBezTo>
                  <a:cubicBezTo>
                    <a:pt x="16340" y="23"/>
                    <a:pt x="16191" y="0"/>
                    <a:pt x="16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5111438" y="2011943"/>
              <a:ext cx="108005" cy="123595"/>
            </a:xfrm>
            <a:custGeom>
              <a:avLst/>
              <a:gdLst/>
              <a:ahLst/>
              <a:cxnLst/>
              <a:rect l="l" t="t" r="r" b="b"/>
              <a:pathLst>
                <a:path w="3561" h="40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08" y="1930"/>
                    <a:pt x="1" y="2668"/>
                  </a:cubicBezTo>
                  <a:cubicBezTo>
                    <a:pt x="1" y="2668"/>
                    <a:pt x="632" y="4013"/>
                    <a:pt x="1775" y="4073"/>
                  </a:cubicBezTo>
                  <a:cubicBezTo>
                    <a:pt x="1801" y="4074"/>
                    <a:pt x="1827" y="4075"/>
                    <a:pt x="1853" y="4075"/>
                  </a:cubicBezTo>
                  <a:cubicBezTo>
                    <a:pt x="3115" y="4075"/>
                    <a:pt x="3561" y="2668"/>
                    <a:pt x="3561" y="2668"/>
                  </a:cubicBezTo>
                  <a:cubicBezTo>
                    <a:pt x="3561" y="2668"/>
                    <a:pt x="2858" y="811"/>
                    <a:pt x="3561" y="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9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5025877" y="1708643"/>
              <a:ext cx="285678" cy="245916"/>
            </a:xfrm>
            <a:custGeom>
              <a:avLst/>
              <a:gdLst/>
              <a:ahLst/>
              <a:cxnLst/>
              <a:rect l="l" t="t" r="r" b="b"/>
              <a:pathLst>
                <a:path w="9419" h="8108" extrusionOk="0">
                  <a:moveTo>
                    <a:pt x="6786" y="1"/>
                  </a:moveTo>
                  <a:cubicBezTo>
                    <a:pt x="6761" y="1"/>
                    <a:pt x="6738" y="8"/>
                    <a:pt x="6715" y="24"/>
                  </a:cubicBezTo>
                  <a:cubicBezTo>
                    <a:pt x="6406" y="238"/>
                    <a:pt x="7203" y="1024"/>
                    <a:pt x="7203" y="1024"/>
                  </a:cubicBezTo>
                  <a:cubicBezTo>
                    <a:pt x="6297" y="587"/>
                    <a:pt x="5243" y="366"/>
                    <a:pt x="4233" y="366"/>
                  </a:cubicBezTo>
                  <a:cubicBezTo>
                    <a:pt x="2244" y="366"/>
                    <a:pt x="428" y="1223"/>
                    <a:pt x="262" y="2976"/>
                  </a:cubicBezTo>
                  <a:cubicBezTo>
                    <a:pt x="0" y="5631"/>
                    <a:pt x="1298" y="8108"/>
                    <a:pt x="1298" y="8108"/>
                  </a:cubicBezTo>
                  <a:lnTo>
                    <a:pt x="7787" y="7691"/>
                  </a:lnTo>
                  <a:cubicBezTo>
                    <a:pt x="9418" y="2560"/>
                    <a:pt x="7680" y="1595"/>
                    <a:pt x="7680" y="1595"/>
                  </a:cubicBezTo>
                  <a:cubicBezTo>
                    <a:pt x="7680" y="1595"/>
                    <a:pt x="8680" y="1452"/>
                    <a:pt x="8549" y="1190"/>
                  </a:cubicBezTo>
                  <a:cubicBezTo>
                    <a:pt x="8505" y="1107"/>
                    <a:pt x="8382" y="1079"/>
                    <a:pt x="8238" y="1079"/>
                  </a:cubicBezTo>
                  <a:cubicBezTo>
                    <a:pt x="7948" y="1079"/>
                    <a:pt x="7573" y="1190"/>
                    <a:pt x="7573" y="1190"/>
                  </a:cubicBezTo>
                  <a:cubicBezTo>
                    <a:pt x="7573" y="1190"/>
                    <a:pt x="7101" y="1"/>
                    <a:pt x="6786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5023238" y="1895415"/>
              <a:ext cx="48892" cy="63420"/>
            </a:xfrm>
            <a:custGeom>
              <a:avLst/>
              <a:gdLst/>
              <a:ahLst/>
              <a:cxnLst/>
              <a:rect l="l" t="t" r="r" b="b"/>
              <a:pathLst>
                <a:path w="1612" h="2091" extrusionOk="0">
                  <a:moveTo>
                    <a:pt x="495" y="0"/>
                  </a:moveTo>
                  <a:cubicBezTo>
                    <a:pt x="313" y="0"/>
                    <a:pt x="155" y="131"/>
                    <a:pt x="111" y="545"/>
                  </a:cubicBezTo>
                  <a:cubicBezTo>
                    <a:pt x="0" y="1549"/>
                    <a:pt x="681" y="2090"/>
                    <a:pt x="1105" y="2090"/>
                  </a:cubicBezTo>
                  <a:cubicBezTo>
                    <a:pt x="1229" y="2090"/>
                    <a:pt x="1331" y="2044"/>
                    <a:pt x="1385" y="1950"/>
                  </a:cubicBezTo>
                  <a:cubicBezTo>
                    <a:pt x="1611" y="1533"/>
                    <a:pt x="1183" y="378"/>
                    <a:pt x="1183" y="378"/>
                  </a:cubicBezTo>
                  <a:cubicBezTo>
                    <a:pt x="1183" y="378"/>
                    <a:pt x="805" y="0"/>
                    <a:pt x="495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5250470" y="1897417"/>
              <a:ext cx="48892" cy="63572"/>
            </a:xfrm>
            <a:custGeom>
              <a:avLst/>
              <a:gdLst/>
              <a:ahLst/>
              <a:cxnLst/>
              <a:rect l="l" t="t" r="r" b="b"/>
              <a:pathLst>
                <a:path w="1612" h="2096" extrusionOk="0">
                  <a:moveTo>
                    <a:pt x="1118" y="0"/>
                  </a:moveTo>
                  <a:cubicBezTo>
                    <a:pt x="808" y="0"/>
                    <a:pt x="430" y="384"/>
                    <a:pt x="430" y="384"/>
                  </a:cubicBezTo>
                  <a:cubicBezTo>
                    <a:pt x="430" y="384"/>
                    <a:pt x="1" y="1539"/>
                    <a:pt x="227" y="1955"/>
                  </a:cubicBezTo>
                  <a:cubicBezTo>
                    <a:pt x="281" y="2049"/>
                    <a:pt x="383" y="2096"/>
                    <a:pt x="507" y="2096"/>
                  </a:cubicBezTo>
                  <a:cubicBezTo>
                    <a:pt x="931" y="2096"/>
                    <a:pt x="1612" y="1555"/>
                    <a:pt x="1501" y="550"/>
                  </a:cubicBezTo>
                  <a:cubicBezTo>
                    <a:pt x="1457" y="132"/>
                    <a:pt x="1299" y="0"/>
                    <a:pt x="1118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056935" y="1775429"/>
              <a:ext cx="208731" cy="274123"/>
            </a:xfrm>
            <a:custGeom>
              <a:avLst/>
              <a:gdLst/>
              <a:ahLst/>
              <a:cxnLst/>
              <a:rect l="l" t="t" r="r" b="b"/>
              <a:pathLst>
                <a:path w="6882" h="9038" extrusionOk="0">
                  <a:moveTo>
                    <a:pt x="3489" y="0"/>
                  </a:moveTo>
                  <a:cubicBezTo>
                    <a:pt x="1096" y="0"/>
                    <a:pt x="0" y="1322"/>
                    <a:pt x="0" y="3477"/>
                  </a:cubicBezTo>
                  <a:cubicBezTo>
                    <a:pt x="0" y="7644"/>
                    <a:pt x="1203" y="9037"/>
                    <a:pt x="3334" y="9037"/>
                  </a:cubicBezTo>
                  <a:cubicBezTo>
                    <a:pt x="5537" y="9037"/>
                    <a:pt x="6882" y="7954"/>
                    <a:pt x="6882" y="3477"/>
                  </a:cubicBezTo>
                  <a:cubicBezTo>
                    <a:pt x="6882" y="1322"/>
                    <a:pt x="5882" y="0"/>
                    <a:pt x="3489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037432" y="1757110"/>
              <a:ext cx="239789" cy="166390"/>
            </a:xfrm>
            <a:custGeom>
              <a:avLst/>
              <a:gdLst/>
              <a:ahLst/>
              <a:cxnLst/>
              <a:rect l="l" t="t" r="r" b="b"/>
              <a:pathLst>
                <a:path w="7906" h="5486" extrusionOk="0">
                  <a:moveTo>
                    <a:pt x="3693" y="0"/>
                  </a:moveTo>
                  <a:cubicBezTo>
                    <a:pt x="3422" y="0"/>
                    <a:pt x="3136" y="11"/>
                    <a:pt x="2834" y="33"/>
                  </a:cubicBezTo>
                  <a:cubicBezTo>
                    <a:pt x="369" y="211"/>
                    <a:pt x="0" y="2593"/>
                    <a:pt x="95" y="3426"/>
                  </a:cubicBezTo>
                  <a:cubicBezTo>
                    <a:pt x="179" y="4271"/>
                    <a:pt x="881" y="5486"/>
                    <a:pt x="881" y="5486"/>
                  </a:cubicBezTo>
                  <a:cubicBezTo>
                    <a:pt x="667" y="4033"/>
                    <a:pt x="1179" y="1938"/>
                    <a:pt x="1179" y="1938"/>
                  </a:cubicBezTo>
                  <a:lnTo>
                    <a:pt x="2810" y="1378"/>
                  </a:lnTo>
                  <a:lnTo>
                    <a:pt x="2810" y="1378"/>
                  </a:lnTo>
                  <a:cubicBezTo>
                    <a:pt x="2810" y="1378"/>
                    <a:pt x="1786" y="1902"/>
                    <a:pt x="1941" y="2069"/>
                  </a:cubicBezTo>
                  <a:cubicBezTo>
                    <a:pt x="1955" y="2085"/>
                    <a:pt x="1991" y="2093"/>
                    <a:pt x="2045" y="2093"/>
                  </a:cubicBezTo>
                  <a:cubicBezTo>
                    <a:pt x="2563" y="2093"/>
                    <a:pt x="4727" y="1378"/>
                    <a:pt x="4727" y="1378"/>
                  </a:cubicBezTo>
                  <a:lnTo>
                    <a:pt x="4727" y="1378"/>
                  </a:lnTo>
                  <a:cubicBezTo>
                    <a:pt x="4727" y="1378"/>
                    <a:pt x="4036" y="1771"/>
                    <a:pt x="4394" y="1938"/>
                  </a:cubicBezTo>
                  <a:cubicBezTo>
                    <a:pt x="4431" y="1957"/>
                    <a:pt x="4483" y="1966"/>
                    <a:pt x="4545" y="1966"/>
                  </a:cubicBezTo>
                  <a:cubicBezTo>
                    <a:pt x="5065" y="1966"/>
                    <a:pt x="6334" y="1378"/>
                    <a:pt x="6334" y="1378"/>
                  </a:cubicBezTo>
                  <a:cubicBezTo>
                    <a:pt x="7239" y="3164"/>
                    <a:pt x="7299" y="5486"/>
                    <a:pt x="7299" y="5486"/>
                  </a:cubicBezTo>
                  <a:cubicBezTo>
                    <a:pt x="7835" y="4069"/>
                    <a:pt x="7906" y="2676"/>
                    <a:pt x="7299" y="1545"/>
                  </a:cubicBezTo>
                  <a:cubicBezTo>
                    <a:pt x="6756" y="553"/>
                    <a:pt x="5626" y="0"/>
                    <a:pt x="3693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5241098" y="1998870"/>
              <a:ext cx="265448" cy="717729"/>
            </a:xfrm>
            <a:custGeom>
              <a:avLst/>
              <a:gdLst/>
              <a:ahLst/>
              <a:cxnLst/>
              <a:rect l="l" t="t" r="r" b="b"/>
              <a:pathLst>
                <a:path w="8752" h="23664" extrusionOk="0">
                  <a:moveTo>
                    <a:pt x="4617" y="0"/>
                  </a:moveTo>
                  <a:cubicBezTo>
                    <a:pt x="4121" y="0"/>
                    <a:pt x="2696" y="189"/>
                    <a:pt x="0" y="1908"/>
                  </a:cubicBezTo>
                  <a:cubicBezTo>
                    <a:pt x="0" y="1908"/>
                    <a:pt x="3858" y="13886"/>
                    <a:pt x="4227" y="23637"/>
                  </a:cubicBezTo>
                  <a:cubicBezTo>
                    <a:pt x="4227" y="23637"/>
                    <a:pt x="4324" y="23664"/>
                    <a:pt x="4495" y="23664"/>
                  </a:cubicBezTo>
                  <a:cubicBezTo>
                    <a:pt x="4972" y="23664"/>
                    <a:pt x="6031" y="23457"/>
                    <a:pt x="7180" y="21887"/>
                  </a:cubicBezTo>
                  <a:cubicBezTo>
                    <a:pt x="8751" y="19744"/>
                    <a:pt x="7823" y="2837"/>
                    <a:pt x="4822" y="15"/>
                  </a:cubicBezTo>
                  <a:cubicBezTo>
                    <a:pt x="4822" y="15"/>
                    <a:pt x="4756" y="0"/>
                    <a:pt x="461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5229543" y="2023377"/>
              <a:ext cx="51652" cy="96935"/>
            </a:xfrm>
            <a:custGeom>
              <a:avLst/>
              <a:gdLst/>
              <a:ahLst/>
              <a:cxnLst/>
              <a:rect l="l" t="t" r="r" b="b"/>
              <a:pathLst>
                <a:path w="1703" h="3196" extrusionOk="0">
                  <a:moveTo>
                    <a:pt x="895" y="1"/>
                  </a:moveTo>
                  <a:cubicBezTo>
                    <a:pt x="482" y="1"/>
                    <a:pt x="0" y="493"/>
                    <a:pt x="0" y="493"/>
                  </a:cubicBezTo>
                  <a:cubicBezTo>
                    <a:pt x="0" y="493"/>
                    <a:pt x="441" y="2291"/>
                    <a:pt x="1012" y="3196"/>
                  </a:cubicBezTo>
                  <a:cubicBezTo>
                    <a:pt x="1012" y="3196"/>
                    <a:pt x="1703" y="1588"/>
                    <a:pt x="1393" y="493"/>
                  </a:cubicBezTo>
                  <a:cubicBezTo>
                    <a:pt x="1290" y="124"/>
                    <a:pt x="1101" y="1"/>
                    <a:pt x="895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4383093" y="1617622"/>
              <a:ext cx="642086" cy="633048"/>
            </a:xfrm>
            <a:custGeom>
              <a:avLst/>
              <a:gdLst/>
              <a:ahLst/>
              <a:cxnLst/>
              <a:rect l="l" t="t" r="r" b="b"/>
              <a:pathLst>
                <a:path w="21170" h="20872" extrusionOk="0">
                  <a:moveTo>
                    <a:pt x="1667" y="0"/>
                  </a:moveTo>
                  <a:cubicBezTo>
                    <a:pt x="1667" y="0"/>
                    <a:pt x="107" y="881"/>
                    <a:pt x="0" y="2715"/>
                  </a:cubicBezTo>
                  <a:cubicBezTo>
                    <a:pt x="0" y="2715"/>
                    <a:pt x="3893" y="10704"/>
                    <a:pt x="6060" y="13145"/>
                  </a:cubicBezTo>
                  <a:cubicBezTo>
                    <a:pt x="8215" y="15586"/>
                    <a:pt x="19181" y="20872"/>
                    <a:pt x="19181" y="20872"/>
                  </a:cubicBezTo>
                  <a:lnTo>
                    <a:pt x="21169" y="13609"/>
                  </a:lnTo>
                  <a:cubicBezTo>
                    <a:pt x="18324" y="12383"/>
                    <a:pt x="9120" y="9132"/>
                    <a:pt x="9120" y="9132"/>
                  </a:cubicBezTo>
                  <a:cubicBezTo>
                    <a:pt x="9120" y="9132"/>
                    <a:pt x="2929" y="1155"/>
                    <a:pt x="1667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827609" y="1998870"/>
              <a:ext cx="265448" cy="717729"/>
            </a:xfrm>
            <a:custGeom>
              <a:avLst/>
              <a:gdLst/>
              <a:ahLst/>
              <a:cxnLst/>
              <a:rect l="l" t="t" r="r" b="b"/>
              <a:pathLst>
                <a:path w="8752" h="23664" extrusionOk="0">
                  <a:moveTo>
                    <a:pt x="4145" y="0"/>
                  </a:moveTo>
                  <a:cubicBezTo>
                    <a:pt x="4007" y="0"/>
                    <a:pt x="3942" y="15"/>
                    <a:pt x="3942" y="15"/>
                  </a:cubicBezTo>
                  <a:cubicBezTo>
                    <a:pt x="929" y="2837"/>
                    <a:pt x="1" y="19744"/>
                    <a:pt x="1572" y="21887"/>
                  </a:cubicBezTo>
                  <a:cubicBezTo>
                    <a:pt x="2721" y="23457"/>
                    <a:pt x="3780" y="23664"/>
                    <a:pt x="4258" y="23664"/>
                  </a:cubicBezTo>
                  <a:cubicBezTo>
                    <a:pt x="4428" y="23664"/>
                    <a:pt x="4525" y="23637"/>
                    <a:pt x="4525" y="23637"/>
                  </a:cubicBezTo>
                  <a:cubicBezTo>
                    <a:pt x="4894" y="13886"/>
                    <a:pt x="8752" y="1908"/>
                    <a:pt x="8752" y="1908"/>
                  </a:cubicBezTo>
                  <a:cubicBezTo>
                    <a:pt x="6057" y="189"/>
                    <a:pt x="4638" y="0"/>
                    <a:pt x="414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5052961" y="2023377"/>
              <a:ext cx="51652" cy="96935"/>
            </a:xfrm>
            <a:custGeom>
              <a:avLst/>
              <a:gdLst/>
              <a:ahLst/>
              <a:cxnLst/>
              <a:rect l="l" t="t" r="r" b="b"/>
              <a:pathLst>
                <a:path w="1703" h="3196" extrusionOk="0">
                  <a:moveTo>
                    <a:pt x="808" y="1"/>
                  </a:moveTo>
                  <a:cubicBezTo>
                    <a:pt x="602" y="1"/>
                    <a:pt x="413" y="124"/>
                    <a:pt x="310" y="493"/>
                  </a:cubicBezTo>
                  <a:cubicBezTo>
                    <a:pt x="0" y="1588"/>
                    <a:pt x="691" y="3196"/>
                    <a:pt x="691" y="3196"/>
                  </a:cubicBezTo>
                  <a:cubicBezTo>
                    <a:pt x="1262" y="2291"/>
                    <a:pt x="1703" y="493"/>
                    <a:pt x="1703" y="493"/>
                  </a:cubicBezTo>
                  <a:cubicBezTo>
                    <a:pt x="1703" y="493"/>
                    <a:pt x="1221" y="1"/>
                    <a:pt x="808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82" name="Google Shape;982;p19"/>
          <p:cNvGraphicFramePr/>
          <p:nvPr/>
        </p:nvGraphicFramePr>
        <p:xfrm>
          <a:off x="7118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{B01A6015-B2E4-4010-ADD9-0D2C900B3007}</a:tableStyleId>
              </a:tblPr>
              <a:tblGrid>
                <a:gridCol w="181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Nom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7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Responsabilitat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1100" b="1" i="0" u="none" strike="noStrike" cap="none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Correu electrònic</a:t>
                      </a:r>
                      <a:endParaRPr sz="1600" b="1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D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Marina Romeu</a:t>
                      </a:r>
                      <a:endParaRPr sz="9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marina@biodeiversitat.cat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Griselda Aragay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</a:t>
                      </a:r>
                      <a:endParaRPr sz="900" i="0" u="none" strike="noStrike" cap="none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migalles@gmail.com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Gerogina Tapias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georginatapias@gmail.com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Ivette Clapés</a:t>
                      </a:r>
                      <a:r>
                        <a:rPr lang="es" sz="900" b="1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                                      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isarosique@hotmail.com</a:t>
                      </a:r>
                      <a:r>
                        <a:rPr lang="es" sz="900" i="0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Isabel Rosique</a:t>
                      </a:r>
                      <a:endParaRPr sz="900" b="1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isarosique@hotmail.com 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Sarah Rink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Vocal </a:t>
                      </a:r>
                      <a:endParaRPr sz="900" i="0" u="none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sarahrink@gmail.com</a:t>
                      </a: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endParaRPr sz="900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3" name="Google Shape;983;p19"/>
          <p:cNvSpPr txBox="1">
            <a:spLocks noGrp="1"/>
          </p:cNvSpPr>
          <p:nvPr>
            <p:ph type="title"/>
          </p:nvPr>
        </p:nvSpPr>
        <p:spPr>
          <a:xfrm>
            <a:off x="711875" y="939050"/>
            <a:ext cx="23562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Junta 23-24</a:t>
            </a:r>
            <a:endParaRPr sz="1800"/>
          </a:p>
        </p:txBody>
      </p:sp>
      <p:graphicFrame>
        <p:nvGraphicFramePr>
          <p:cNvPr id="984" name="Google Shape;984;p19"/>
          <p:cNvGraphicFramePr/>
          <p:nvPr/>
        </p:nvGraphicFramePr>
        <p:xfrm>
          <a:off x="711875" y="429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{B01A6015-B2E4-4010-ADD9-0D2C900B3007}</a:tableStyleId>
              </a:tblPr>
              <a:tblGrid>
                <a:gridCol w="181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b="1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Gemma Tobajas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      Vocal</a:t>
                      </a:r>
                      <a:endParaRPr sz="900" i="0" u="none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 i="0" u="none" strike="noStrike" cap="none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 </a:t>
                      </a:r>
                      <a:endParaRPr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r>
                        <a:rPr lang="es" sz="900">
                          <a:solidFill>
                            <a:srgbClr val="403433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gemmatobajas@gmail.com</a:t>
                      </a:r>
                      <a:endParaRPr sz="900" u="sng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ucida Sans"/>
                        <a:buNone/>
                      </a:pPr>
                      <a:endParaRPr sz="900" u="sng">
                        <a:solidFill>
                          <a:srgbClr val="403433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54475" marR="544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0"/>
          <p:cNvSpPr txBox="1">
            <a:spLocks noGrp="1"/>
          </p:cNvSpPr>
          <p:nvPr>
            <p:ph type="title"/>
          </p:nvPr>
        </p:nvSpPr>
        <p:spPr>
          <a:xfrm>
            <a:off x="2348950" y="1232038"/>
            <a:ext cx="58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Què fem des de l’AFA?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990" name="Google Shape;990;p20"/>
          <p:cNvGrpSpPr/>
          <p:nvPr/>
        </p:nvGrpSpPr>
        <p:grpSpPr>
          <a:xfrm flipH="1">
            <a:off x="1254178" y="5179492"/>
            <a:ext cx="317494" cy="317171"/>
            <a:chOff x="4887569" y="4595026"/>
            <a:chExt cx="381145" cy="381032"/>
          </a:xfrm>
        </p:grpSpPr>
        <p:sp>
          <p:nvSpPr>
            <p:cNvPr id="991" name="Google Shape;991;p20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18A78"/>
                </a:solidFill>
              </a:endParaRPr>
            </a:p>
          </p:txBody>
        </p:sp>
      </p:grpSp>
      <p:grpSp>
        <p:nvGrpSpPr>
          <p:cNvPr id="1012" name="Google Shape;1012;p20"/>
          <p:cNvGrpSpPr/>
          <p:nvPr/>
        </p:nvGrpSpPr>
        <p:grpSpPr>
          <a:xfrm>
            <a:off x="457176" y="407679"/>
            <a:ext cx="1420120" cy="2221428"/>
            <a:chOff x="5473725" y="1273275"/>
            <a:chExt cx="585375" cy="915675"/>
          </a:xfrm>
        </p:grpSpPr>
        <p:sp>
          <p:nvSpPr>
            <p:cNvPr id="1013" name="Google Shape;1013;p20"/>
            <p:cNvSpPr/>
            <p:nvPr/>
          </p:nvSpPr>
          <p:spPr>
            <a:xfrm>
              <a:off x="547372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302" y="369"/>
                    <a:pt x="368" y="310"/>
                    <a:pt x="368" y="185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55564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5"/>
                  </a:cubicBezTo>
                  <a:cubicBezTo>
                    <a:pt x="1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56385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5"/>
                  </a:cubicBezTo>
                  <a:cubicBezTo>
                    <a:pt x="0" y="310"/>
                    <a:pt x="89" y="369"/>
                    <a:pt x="184" y="369"/>
                  </a:cubicBezTo>
                  <a:cubicBezTo>
                    <a:pt x="273" y="369"/>
                    <a:pt x="368" y="310"/>
                    <a:pt x="368" y="185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5721250" y="12732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5"/>
                  </a:cubicBezTo>
                  <a:cubicBezTo>
                    <a:pt x="1" y="310"/>
                    <a:pt x="59" y="369"/>
                    <a:pt x="184" y="369"/>
                  </a:cubicBezTo>
                  <a:cubicBezTo>
                    <a:pt x="273" y="369"/>
                    <a:pt x="332" y="310"/>
                    <a:pt x="332" y="185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58030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588510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310" y="369"/>
                    <a:pt x="368" y="310"/>
                    <a:pt x="368" y="185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5967850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5"/>
                  </a:cubicBezTo>
                  <a:cubicBezTo>
                    <a:pt x="1" y="310"/>
                    <a:pt x="97" y="369"/>
                    <a:pt x="185" y="369"/>
                  </a:cubicBezTo>
                  <a:cubicBezTo>
                    <a:pt x="280" y="369"/>
                    <a:pt x="369" y="310"/>
                    <a:pt x="369" y="185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6049875" y="12732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5"/>
                  </a:cubicBezTo>
                  <a:cubicBezTo>
                    <a:pt x="1" y="310"/>
                    <a:pt x="96" y="369"/>
                    <a:pt x="185" y="369"/>
                  </a:cubicBezTo>
                  <a:cubicBezTo>
                    <a:pt x="280" y="369"/>
                    <a:pt x="368" y="310"/>
                    <a:pt x="368" y="185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47372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302" y="369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5564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6385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9"/>
                    <a:pt x="184" y="369"/>
                  </a:cubicBezTo>
                  <a:cubicBezTo>
                    <a:pt x="273" y="369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721250" y="13492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9"/>
                    <a:pt x="184" y="369"/>
                  </a:cubicBezTo>
                  <a:cubicBezTo>
                    <a:pt x="273" y="369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8030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588510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310" y="369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5967850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9"/>
                    <a:pt x="185" y="369"/>
                  </a:cubicBezTo>
                  <a:cubicBezTo>
                    <a:pt x="280" y="369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6049875" y="13492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9"/>
                    <a:pt x="185" y="369"/>
                  </a:cubicBezTo>
                  <a:cubicBezTo>
                    <a:pt x="280" y="369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547372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84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55564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1" y="67"/>
                    <a:pt x="1" y="184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6385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1"/>
                  </a:moveTo>
                  <a:cubicBezTo>
                    <a:pt x="89" y="1"/>
                    <a:pt x="0" y="67"/>
                    <a:pt x="0" y="184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84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721250" y="1425000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1"/>
                  </a:moveTo>
                  <a:cubicBezTo>
                    <a:pt x="59" y="1"/>
                    <a:pt x="1" y="67"/>
                    <a:pt x="1" y="184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84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58030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88510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84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5967850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7" y="1"/>
                    <a:pt x="1" y="67"/>
                    <a:pt x="1" y="184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84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6049875" y="1425000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1"/>
                  </a:moveTo>
                  <a:cubicBezTo>
                    <a:pt x="96" y="1"/>
                    <a:pt x="1" y="67"/>
                    <a:pt x="1" y="184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84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547372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55564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56385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721250" y="15002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8030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588510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5967850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6049875" y="15002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547372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302" y="369"/>
                    <a:pt x="368" y="280"/>
                    <a:pt x="368" y="185"/>
                  </a:cubicBezTo>
                  <a:cubicBezTo>
                    <a:pt x="368" y="60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55564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60"/>
                    <a:pt x="1" y="185"/>
                  </a:cubicBezTo>
                  <a:cubicBezTo>
                    <a:pt x="1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56385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60"/>
                    <a:pt x="0" y="185"/>
                  </a:cubicBezTo>
                  <a:cubicBezTo>
                    <a:pt x="0" y="280"/>
                    <a:pt x="89" y="369"/>
                    <a:pt x="184" y="369"/>
                  </a:cubicBezTo>
                  <a:cubicBezTo>
                    <a:pt x="273" y="369"/>
                    <a:pt x="368" y="280"/>
                    <a:pt x="368" y="185"/>
                  </a:cubicBezTo>
                  <a:cubicBezTo>
                    <a:pt x="368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5721250" y="157597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60"/>
                    <a:pt x="1" y="185"/>
                  </a:cubicBezTo>
                  <a:cubicBezTo>
                    <a:pt x="1" y="280"/>
                    <a:pt x="59" y="369"/>
                    <a:pt x="184" y="369"/>
                  </a:cubicBezTo>
                  <a:cubicBezTo>
                    <a:pt x="273" y="369"/>
                    <a:pt x="332" y="280"/>
                    <a:pt x="332" y="185"/>
                  </a:cubicBezTo>
                  <a:cubicBezTo>
                    <a:pt x="332" y="60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8030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88510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310" y="369"/>
                    <a:pt x="368" y="280"/>
                    <a:pt x="368" y="185"/>
                  </a:cubicBezTo>
                  <a:cubicBezTo>
                    <a:pt x="368" y="60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5967850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60"/>
                    <a:pt x="1" y="185"/>
                  </a:cubicBezTo>
                  <a:cubicBezTo>
                    <a:pt x="1" y="280"/>
                    <a:pt x="97" y="369"/>
                    <a:pt x="185" y="369"/>
                  </a:cubicBezTo>
                  <a:cubicBezTo>
                    <a:pt x="280" y="369"/>
                    <a:pt x="369" y="280"/>
                    <a:pt x="369" y="185"/>
                  </a:cubicBezTo>
                  <a:cubicBezTo>
                    <a:pt x="369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6049875" y="15759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60"/>
                    <a:pt x="1" y="185"/>
                  </a:cubicBezTo>
                  <a:cubicBezTo>
                    <a:pt x="1" y="280"/>
                    <a:pt x="96" y="369"/>
                    <a:pt x="185" y="369"/>
                  </a:cubicBezTo>
                  <a:cubicBezTo>
                    <a:pt x="280" y="369"/>
                    <a:pt x="368" y="280"/>
                    <a:pt x="368" y="185"/>
                  </a:cubicBezTo>
                  <a:cubicBezTo>
                    <a:pt x="368" y="60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547372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55564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56385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721250" y="165102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8030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88510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967850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6049875" y="165102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47372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302" y="368"/>
                    <a:pt x="368" y="272"/>
                    <a:pt x="368" y="184"/>
                  </a:cubicBezTo>
                  <a:cubicBezTo>
                    <a:pt x="368" y="88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55564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1" y="88"/>
                    <a:pt x="1" y="184"/>
                  </a:cubicBezTo>
                  <a:cubicBezTo>
                    <a:pt x="1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56385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4" y="0"/>
                  </a:moveTo>
                  <a:cubicBezTo>
                    <a:pt x="89" y="0"/>
                    <a:pt x="0" y="88"/>
                    <a:pt x="0" y="184"/>
                  </a:cubicBezTo>
                  <a:cubicBezTo>
                    <a:pt x="0" y="272"/>
                    <a:pt x="89" y="368"/>
                    <a:pt x="184" y="368"/>
                  </a:cubicBezTo>
                  <a:cubicBezTo>
                    <a:pt x="273" y="368"/>
                    <a:pt x="368" y="272"/>
                    <a:pt x="368" y="184"/>
                  </a:cubicBezTo>
                  <a:cubicBezTo>
                    <a:pt x="368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5721250" y="1726975"/>
              <a:ext cx="8300" cy="9200"/>
            </a:xfrm>
            <a:custGeom>
              <a:avLst/>
              <a:gdLst/>
              <a:ahLst/>
              <a:cxnLst/>
              <a:rect l="l" t="t" r="r" b="b"/>
              <a:pathLst>
                <a:path w="332" h="368" extrusionOk="0">
                  <a:moveTo>
                    <a:pt x="184" y="0"/>
                  </a:moveTo>
                  <a:cubicBezTo>
                    <a:pt x="59" y="0"/>
                    <a:pt x="1" y="88"/>
                    <a:pt x="1" y="184"/>
                  </a:cubicBezTo>
                  <a:cubicBezTo>
                    <a:pt x="1" y="272"/>
                    <a:pt x="59" y="368"/>
                    <a:pt x="184" y="368"/>
                  </a:cubicBezTo>
                  <a:cubicBezTo>
                    <a:pt x="273" y="368"/>
                    <a:pt x="332" y="272"/>
                    <a:pt x="332" y="184"/>
                  </a:cubicBezTo>
                  <a:cubicBezTo>
                    <a:pt x="332" y="88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58030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588510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310" y="368"/>
                    <a:pt x="368" y="272"/>
                    <a:pt x="368" y="184"/>
                  </a:cubicBezTo>
                  <a:cubicBezTo>
                    <a:pt x="368" y="88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967850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7" y="0"/>
                    <a:pt x="1" y="88"/>
                    <a:pt x="1" y="184"/>
                  </a:cubicBezTo>
                  <a:cubicBezTo>
                    <a:pt x="1" y="272"/>
                    <a:pt x="97" y="368"/>
                    <a:pt x="185" y="368"/>
                  </a:cubicBezTo>
                  <a:cubicBezTo>
                    <a:pt x="280" y="368"/>
                    <a:pt x="369" y="272"/>
                    <a:pt x="369" y="184"/>
                  </a:cubicBezTo>
                  <a:cubicBezTo>
                    <a:pt x="369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6049875" y="1726975"/>
              <a:ext cx="9225" cy="9200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85" y="0"/>
                  </a:moveTo>
                  <a:cubicBezTo>
                    <a:pt x="96" y="0"/>
                    <a:pt x="1" y="88"/>
                    <a:pt x="1" y="184"/>
                  </a:cubicBezTo>
                  <a:cubicBezTo>
                    <a:pt x="1" y="272"/>
                    <a:pt x="96" y="368"/>
                    <a:pt x="185" y="368"/>
                  </a:cubicBezTo>
                  <a:cubicBezTo>
                    <a:pt x="280" y="368"/>
                    <a:pt x="368" y="272"/>
                    <a:pt x="368" y="184"/>
                  </a:cubicBezTo>
                  <a:cubicBezTo>
                    <a:pt x="368" y="88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547372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302" y="339"/>
                    <a:pt x="368" y="280"/>
                    <a:pt x="368" y="155"/>
                  </a:cubicBezTo>
                  <a:cubicBezTo>
                    <a:pt x="368" y="67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55564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1" y="67"/>
                    <a:pt x="1" y="155"/>
                  </a:cubicBezTo>
                  <a:cubicBezTo>
                    <a:pt x="1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56385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4" y="1"/>
                  </a:moveTo>
                  <a:cubicBezTo>
                    <a:pt x="89" y="1"/>
                    <a:pt x="0" y="67"/>
                    <a:pt x="0" y="155"/>
                  </a:cubicBezTo>
                  <a:cubicBezTo>
                    <a:pt x="0" y="280"/>
                    <a:pt x="89" y="339"/>
                    <a:pt x="184" y="339"/>
                  </a:cubicBezTo>
                  <a:cubicBezTo>
                    <a:pt x="273" y="339"/>
                    <a:pt x="368" y="280"/>
                    <a:pt x="368" y="155"/>
                  </a:cubicBezTo>
                  <a:cubicBezTo>
                    <a:pt x="368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5721250" y="1802725"/>
              <a:ext cx="8300" cy="8500"/>
            </a:xfrm>
            <a:custGeom>
              <a:avLst/>
              <a:gdLst/>
              <a:ahLst/>
              <a:cxnLst/>
              <a:rect l="l" t="t" r="r" b="b"/>
              <a:pathLst>
                <a:path w="332" h="340" extrusionOk="0">
                  <a:moveTo>
                    <a:pt x="184" y="1"/>
                  </a:moveTo>
                  <a:cubicBezTo>
                    <a:pt x="59" y="1"/>
                    <a:pt x="1" y="67"/>
                    <a:pt x="1" y="155"/>
                  </a:cubicBezTo>
                  <a:cubicBezTo>
                    <a:pt x="1" y="280"/>
                    <a:pt x="59" y="339"/>
                    <a:pt x="184" y="339"/>
                  </a:cubicBezTo>
                  <a:cubicBezTo>
                    <a:pt x="273" y="339"/>
                    <a:pt x="332" y="280"/>
                    <a:pt x="332" y="155"/>
                  </a:cubicBezTo>
                  <a:cubicBezTo>
                    <a:pt x="332" y="67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58030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588510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310" y="339"/>
                    <a:pt x="368" y="280"/>
                    <a:pt x="368" y="155"/>
                  </a:cubicBezTo>
                  <a:cubicBezTo>
                    <a:pt x="368" y="67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5967850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7" y="1"/>
                    <a:pt x="1" y="67"/>
                    <a:pt x="1" y="155"/>
                  </a:cubicBezTo>
                  <a:cubicBezTo>
                    <a:pt x="1" y="280"/>
                    <a:pt x="97" y="339"/>
                    <a:pt x="185" y="339"/>
                  </a:cubicBezTo>
                  <a:cubicBezTo>
                    <a:pt x="280" y="339"/>
                    <a:pt x="369" y="280"/>
                    <a:pt x="369" y="155"/>
                  </a:cubicBezTo>
                  <a:cubicBezTo>
                    <a:pt x="369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6049875" y="1802725"/>
              <a:ext cx="9225" cy="8500"/>
            </a:xfrm>
            <a:custGeom>
              <a:avLst/>
              <a:gdLst/>
              <a:ahLst/>
              <a:cxnLst/>
              <a:rect l="l" t="t" r="r" b="b"/>
              <a:pathLst>
                <a:path w="369" h="340" extrusionOk="0">
                  <a:moveTo>
                    <a:pt x="185" y="1"/>
                  </a:moveTo>
                  <a:cubicBezTo>
                    <a:pt x="96" y="1"/>
                    <a:pt x="1" y="67"/>
                    <a:pt x="1" y="155"/>
                  </a:cubicBezTo>
                  <a:cubicBezTo>
                    <a:pt x="1" y="280"/>
                    <a:pt x="96" y="339"/>
                    <a:pt x="185" y="339"/>
                  </a:cubicBezTo>
                  <a:cubicBezTo>
                    <a:pt x="280" y="339"/>
                    <a:pt x="368" y="280"/>
                    <a:pt x="368" y="155"/>
                  </a:cubicBezTo>
                  <a:cubicBezTo>
                    <a:pt x="368" y="67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47372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4"/>
                  </a:cubicBezTo>
                  <a:cubicBezTo>
                    <a:pt x="368" y="89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55564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89"/>
                    <a:pt x="1" y="184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56385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89"/>
                    <a:pt x="0" y="184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4"/>
                  </a:cubicBezTo>
                  <a:cubicBezTo>
                    <a:pt x="368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5721250" y="187795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89"/>
                    <a:pt x="1" y="184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4"/>
                  </a:cubicBezTo>
                  <a:cubicBezTo>
                    <a:pt x="332" y="89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58030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588510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4"/>
                  </a:cubicBezTo>
                  <a:cubicBezTo>
                    <a:pt x="368" y="89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5967850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89"/>
                    <a:pt x="1" y="184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4"/>
                  </a:cubicBezTo>
                  <a:cubicBezTo>
                    <a:pt x="369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6049875" y="187795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89"/>
                    <a:pt x="1" y="184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4"/>
                  </a:cubicBezTo>
                  <a:cubicBezTo>
                    <a:pt x="368" y="89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547372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302" y="338"/>
                    <a:pt x="368" y="280"/>
                    <a:pt x="368" y="184"/>
                  </a:cubicBezTo>
                  <a:cubicBezTo>
                    <a:pt x="368" y="6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5564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1" y="66"/>
                    <a:pt x="1" y="184"/>
                  </a:cubicBezTo>
                  <a:cubicBezTo>
                    <a:pt x="1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6385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4" y="0"/>
                  </a:moveTo>
                  <a:cubicBezTo>
                    <a:pt x="89" y="0"/>
                    <a:pt x="0" y="66"/>
                    <a:pt x="0" y="184"/>
                  </a:cubicBezTo>
                  <a:cubicBezTo>
                    <a:pt x="0" y="280"/>
                    <a:pt x="89" y="338"/>
                    <a:pt x="184" y="338"/>
                  </a:cubicBezTo>
                  <a:cubicBezTo>
                    <a:pt x="273" y="338"/>
                    <a:pt x="368" y="280"/>
                    <a:pt x="368" y="184"/>
                  </a:cubicBezTo>
                  <a:cubicBezTo>
                    <a:pt x="368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721250" y="1953725"/>
              <a:ext cx="8300" cy="8475"/>
            </a:xfrm>
            <a:custGeom>
              <a:avLst/>
              <a:gdLst/>
              <a:ahLst/>
              <a:cxnLst/>
              <a:rect l="l" t="t" r="r" b="b"/>
              <a:pathLst>
                <a:path w="332" h="339" extrusionOk="0">
                  <a:moveTo>
                    <a:pt x="184" y="0"/>
                  </a:moveTo>
                  <a:cubicBezTo>
                    <a:pt x="59" y="0"/>
                    <a:pt x="1" y="66"/>
                    <a:pt x="1" y="184"/>
                  </a:cubicBezTo>
                  <a:cubicBezTo>
                    <a:pt x="1" y="280"/>
                    <a:pt x="59" y="338"/>
                    <a:pt x="184" y="338"/>
                  </a:cubicBezTo>
                  <a:cubicBezTo>
                    <a:pt x="273" y="338"/>
                    <a:pt x="332" y="280"/>
                    <a:pt x="332" y="184"/>
                  </a:cubicBezTo>
                  <a:cubicBezTo>
                    <a:pt x="332" y="6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8030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588510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310" y="338"/>
                    <a:pt x="368" y="280"/>
                    <a:pt x="368" y="184"/>
                  </a:cubicBezTo>
                  <a:cubicBezTo>
                    <a:pt x="368" y="6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5967850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7" y="0"/>
                    <a:pt x="1" y="66"/>
                    <a:pt x="1" y="184"/>
                  </a:cubicBezTo>
                  <a:cubicBezTo>
                    <a:pt x="1" y="280"/>
                    <a:pt x="97" y="338"/>
                    <a:pt x="185" y="338"/>
                  </a:cubicBezTo>
                  <a:cubicBezTo>
                    <a:pt x="280" y="338"/>
                    <a:pt x="369" y="280"/>
                    <a:pt x="369" y="184"/>
                  </a:cubicBezTo>
                  <a:cubicBezTo>
                    <a:pt x="369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6049875" y="1953725"/>
              <a:ext cx="9225" cy="8475"/>
            </a:xfrm>
            <a:custGeom>
              <a:avLst/>
              <a:gdLst/>
              <a:ahLst/>
              <a:cxnLst/>
              <a:rect l="l" t="t" r="r" b="b"/>
              <a:pathLst>
                <a:path w="369" h="339" extrusionOk="0">
                  <a:moveTo>
                    <a:pt x="185" y="0"/>
                  </a:moveTo>
                  <a:cubicBezTo>
                    <a:pt x="96" y="0"/>
                    <a:pt x="1" y="66"/>
                    <a:pt x="1" y="184"/>
                  </a:cubicBezTo>
                  <a:cubicBezTo>
                    <a:pt x="1" y="280"/>
                    <a:pt x="96" y="338"/>
                    <a:pt x="185" y="338"/>
                  </a:cubicBezTo>
                  <a:cubicBezTo>
                    <a:pt x="280" y="338"/>
                    <a:pt x="368" y="280"/>
                    <a:pt x="368" y="184"/>
                  </a:cubicBezTo>
                  <a:cubicBezTo>
                    <a:pt x="368" y="6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547372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302" y="368"/>
                    <a:pt x="368" y="273"/>
                    <a:pt x="368" y="185"/>
                  </a:cubicBezTo>
                  <a:cubicBezTo>
                    <a:pt x="368" y="89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55564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89"/>
                    <a:pt x="1" y="185"/>
                  </a:cubicBezTo>
                  <a:cubicBezTo>
                    <a:pt x="1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56385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89"/>
                    <a:pt x="0" y="185"/>
                  </a:cubicBezTo>
                  <a:cubicBezTo>
                    <a:pt x="0" y="273"/>
                    <a:pt x="89" y="368"/>
                    <a:pt x="184" y="368"/>
                  </a:cubicBezTo>
                  <a:cubicBezTo>
                    <a:pt x="273" y="368"/>
                    <a:pt x="368" y="273"/>
                    <a:pt x="368" y="185"/>
                  </a:cubicBezTo>
                  <a:cubicBezTo>
                    <a:pt x="368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5721250" y="20289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89"/>
                    <a:pt x="1" y="185"/>
                  </a:cubicBezTo>
                  <a:cubicBezTo>
                    <a:pt x="1" y="273"/>
                    <a:pt x="59" y="368"/>
                    <a:pt x="184" y="368"/>
                  </a:cubicBezTo>
                  <a:cubicBezTo>
                    <a:pt x="273" y="368"/>
                    <a:pt x="332" y="273"/>
                    <a:pt x="332" y="185"/>
                  </a:cubicBezTo>
                  <a:cubicBezTo>
                    <a:pt x="332" y="89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8030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588510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310" y="368"/>
                    <a:pt x="368" y="273"/>
                    <a:pt x="368" y="185"/>
                  </a:cubicBezTo>
                  <a:cubicBezTo>
                    <a:pt x="368" y="89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967850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89"/>
                    <a:pt x="1" y="185"/>
                  </a:cubicBezTo>
                  <a:cubicBezTo>
                    <a:pt x="1" y="273"/>
                    <a:pt x="97" y="368"/>
                    <a:pt x="185" y="368"/>
                  </a:cubicBezTo>
                  <a:cubicBezTo>
                    <a:pt x="280" y="368"/>
                    <a:pt x="369" y="273"/>
                    <a:pt x="369" y="185"/>
                  </a:cubicBezTo>
                  <a:cubicBezTo>
                    <a:pt x="369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6049875" y="20289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89"/>
                    <a:pt x="1" y="185"/>
                  </a:cubicBezTo>
                  <a:cubicBezTo>
                    <a:pt x="1" y="273"/>
                    <a:pt x="96" y="368"/>
                    <a:pt x="185" y="368"/>
                  </a:cubicBezTo>
                  <a:cubicBezTo>
                    <a:pt x="280" y="368"/>
                    <a:pt x="368" y="273"/>
                    <a:pt x="368" y="185"/>
                  </a:cubicBezTo>
                  <a:cubicBezTo>
                    <a:pt x="368" y="89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47372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302" y="368"/>
                    <a:pt x="368" y="280"/>
                    <a:pt x="368" y="184"/>
                  </a:cubicBezTo>
                  <a:cubicBezTo>
                    <a:pt x="368" y="96"/>
                    <a:pt x="302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55564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1" y="96"/>
                    <a:pt x="1" y="184"/>
                  </a:cubicBezTo>
                  <a:cubicBezTo>
                    <a:pt x="1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56385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0"/>
                  </a:moveTo>
                  <a:cubicBezTo>
                    <a:pt x="89" y="0"/>
                    <a:pt x="0" y="96"/>
                    <a:pt x="0" y="184"/>
                  </a:cubicBezTo>
                  <a:cubicBezTo>
                    <a:pt x="0" y="280"/>
                    <a:pt x="89" y="368"/>
                    <a:pt x="184" y="368"/>
                  </a:cubicBezTo>
                  <a:cubicBezTo>
                    <a:pt x="273" y="368"/>
                    <a:pt x="368" y="280"/>
                    <a:pt x="368" y="184"/>
                  </a:cubicBezTo>
                  <a:cubicBezTo>
                    <a:pt x="368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721250" y="2104700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0"/>
                  </a:moveTo>
                  <a:cubicBezTo>
                    <a:pt x="59" y="0"/>
                    <a:pt x="1" y="96"/>
                    <a:pt x="1" y="184"/>
                  </a:cubicBezTo>
                  <a:cubicBezTo>
                    <a:pt x="1" y="280"/>
                    <a:pt x="59" y="368"/>
                    <a:pt x="184" y="368"/>
                  </a:cubicBezTo>
                  <a:cubicBezTo>
                    <a:pt x="273" y="368"/>
                    <a:pt x="332" y="280"/>
                    <a:pt x="332" y="184"/>
                  </a:cubicBezTo>
                  <a:cubicBezTo>
                    <a:pt x="332" y="96"/>
                    <a:pt x="273" y="0"/>
                    <a:pt x="184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58030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588510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310" y="368"/>
                    <a:pt x="368" y="280"/>
                    <a:pt x="368" y="184"/>
                  </a:cubicBezTo>
                  <a:cubicBezTo>
                    <a:pt x="368" y="96"/>
                    <a:pt x="31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5967850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7" y="0"/>
                    <a:pt x="1" y="96"/>
                    <a:pt x="1" y="184"/>
                  </a:cubicBezTo>
                  <a:cubicBezTo>
                    <a:pt x="1" y="280"/>
                    <a:pt x="97" y="368"/>
                    <a:pt x="185" y="368"/>
                  </a:cubicBezTo>
                  <a:cubicBezTo>
                    <a:pt x="280" y="368"/>
                    <a:pt x="369" y="280"/>
                    <a:pt x="369" y="184"/>
                  </a:cubicBezTo>
                  <a:cubicBezTo>
                    <a:pt x="369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6049875" y="2104700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0"/>
                  </a:moveTo>
                  <a:cubicBezTo>
                    <a:pt x="96" y="0"/>
                    <a:pt x="1" y="96"/>
                    <a:pt x="1" y="184"/>
                  </a:cubicBezTo>
                  <a:cubicBezTo>
                    <a:pt x="1" y="280"/>
                    <a:pt x="96" y="368"/>
                    <a:pt x="185" y="368"/>
                  </a:cubicBezTo>
                  <a:cubicBezTo>
                    <a:pt x="280" y="368"/>
                    <a:pt x="368" y="280"/>
                    <a:pt x="368" y="184"/>
                  </a:cubicBezTo>
                  <a:cubicBezTo>
                    <a:pt x="368" y="96"/>
                    <a:pt x="280" y="0"/>
                    <a:pt x="185" y="0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547372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302" y="368"/>
                    <a:pt x="368" y="309"/>
                    <a:pt x="368" y="184"/>
                  </a:cubicBezTo>
                  <a:cubicBezTo>
                    <a:pt x="368" y="96"/>
                    <a:pt x="302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55564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1" y="96"/>
                    <a:pt x="1" y="184"/>
                  </a:cubicBezTo>
                  <a:cubicBezTo>
                    <a:pt x="1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56385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4" y="1"/>
                  </a:moveTo>
                  <a:cubicBezTo>
                    <a:pt x="89" y="1"/>
                    <a:pt x="0" y="96"/>
                    <a:pt x="0" y="184"/>
                  </a:cubicBezTo>
                  <a:cubicBezTo>
                    <a:pt x="0" y="309"/>
                    <a:pt x="89" y="368"/>
                    <a:pt x="184" y="368"/>
                  </a:cubicBezTo>
                  <a:cubicBezTo>
                    <a:pt x="273" y="368"/>
                    <a:pt x="368" y="309"/>
                    <a:pt x="368" y="184"/>
                  </a:cubicBezTo>
                  <a:cubicBezTo>
                    <a:pt x="368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5721250" y="2179725"/>
              <a:ext cx="8300" cy="9225"/>
            </a:xfrm>
            <a:custGeom>
              <a:avLst/>
              <a:gdLst/>
              <a:ahLst/>
              <a:cxnLst/>
              <a:rect l="l" t="t" r="r" b="b"/>
              <a:pathLst>
                <a:path w="332" h="369" extrusionOk="0">
                  <a:moveTo>
                    <a:pt x="184" y="1"/>
                  </a:moveTo>
                  <a:cubicBezTo>
                    <a:pt x="59" y="1"/>
                    <a:pt x="1" y="96"/>
                    <a:pt x="1" y="184"/>
                  </a:cubicBezTo>
                  <a:cubicBezTo>
                    <a:pt x="1" y="309"/>
                    <a:pt x="59" y="368"/>
                    <a:pt x="184" y="368"/>
                  </a:cubicBezTo>
                  <a:cubicBezTo>
                    <a:pt x="273" y="368"/>
                    <a:pt x="332" y="309"/>
                    <a:pt x="332" y="184"/>
                  </a:cubicBezTo>
                  <a:cubicBezTo>
                    <a:pt x="332" y="96"/>
                    <a:pt x="273" y="1"/>
                    <a:pt x="184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58030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588510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310" y="368"/>
                    <a:pt x="368" y="309"/>
                    <a:pt x="368" y="184"/>
                  </a:cubicBezTo>
                  <a:cubicBezTo>
                    <a:pt x="368" y="96"/>
                    <a:pt x="31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5967850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7" y="1"/>
                    <a:pt x="1" y="96"/>
                    <a:pt x="1" y="184"/>
                  </a:cubicBezTo>
                  <a:cubicBezTo>
                    <a:pt x="1" y="309"/>
                    <a:pt x="97" y="368"/>
                    <a:pt x="185" y="368"/>
                  </a:cubicBezTo>
                  <a:cubicBezTo>
                    <a:pt x="280" y="368"/>
                    <a:pt x="369" y="309"/>
                    <a:pt x="369" y="184"/>
                  </a:cubicBezTo>
                  <a:cubicBezTo>
                    <a:pt x="369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6049875" y="217972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5" y="1"/>
                  </a:moveTo>
                  <a:cubicBezTo>
                    <a:pt x="96" y="1"/>
                    <a:pt x="1" y="96"/>
                    <a:pt x="1" y="184"/>
                  </a:cubicBezTo>
                  <a:cubicBezTo>
                    <a:pt x="1" y="309"/>
                    <a:pt x="96" y="368"/>
                    <a:pt x="185" y="368"/>
                  </a:cubicBezTo>
                  <a:cubicBezTo>
                    <a:pt x="280" y="368"/>
                    <a:pt x="368" y="309"/>
                    <a:pt x="368" y="184"/>
                  </a:cubicBezTo>
                  <a:cubicBezTo>
                    <a:pt x="368" y="96"/>
                    <a:pt x="280" y="1"/>
                    <a:pt x="185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117;p20"/>
          <p:cNvSpPr/>
          <p:nvPr/>
        </p:nvSpPr>
        <p:spPr>
          <a:xfrm flipH="1">
            <a:off x="7490009" y="2780010"/>
            <a:ext cx="259214" cy="259472"/>
          </a:xfrm>
          <a:custGeom>
            <a:avLst/>
            <a:gdLst/>
            <a:ahLst/>
            <a:cxnLst/>
            <a:rect l="l" t="t" r="r" b="b"/>
            <a:pathLst>
              <a:path w="12086" h="12098" extrusionOk="0">
                <a:moveTo>
                  <a:pt x="6049" y="1"/>
                </a:moveTo>
                <a:cubicBezTo>
                  <a:pt x="2703" y="1"/>
                  <a:pt x="1" y="2715"/>
                  <a:pt x="1" y="6049"/>
                </a:cubicBezTo>
                <a:cubicBezTo>
                  <a:pt x="1" y="9395"/>
                  <a:pt x="2703" y="12097"/>
                  <a:pt x="6049" y="12097"/>
                </a:cubicBezTo>
                <a:cubicBezTo>
                  <a:pt x="9383" y="12097"/>
                  <a:pt x="12085" y="9395"/>
                  <a:pt x="12085" y="6049"/>
                </a:cubicBezTo>
                <a:cubicBezTo>
                  <a:pt x="12085" y="2715"/>
                  <a:pt x="9383" y="1"/>
                  <a:pt x="6049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0"/>
          <p:cNvSpPr/>
          <p:nvPr/>
        </p:nvSpPr>
        <p:spPr>
          <a:xfrm flipH="1">
            <a:off x="7569686" y="2764697"/>
            <a:ext cx="159098" cy="318195"/>
          </a:xfrm>
          <a:custGeom>
            <a:avLst/>
            <a:gdLst/>
            <a:ahLst/>
            <a:cxnLst/>
            <a:rect l="l" t="t" r="r" b="b"/>
            <a:pathLst>
              <a:path w="7418" h="14836" extrusionOk="0">
                <a:moveTo>
                  <a:pt x="0" y="0"/>
                </a:moveTo>
                <a:lnTo>
                  <a:pt x="2524" y="14835"/>
                </a:lnTo>
                <a:lnTo>
                  <a:pt x="7418" y="12430"/>
                </a:lnTo>
                <a:lnTo>
                  <a:pt x="5417" y="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0"/>
          <p:cNvSpPr/>
          <p:nvPr/>
        </p:nvSpPr>
        <p:spPr>
          <a:xfrm flipH="1">
            <a:off x="8262483" y="3247309"/>
            <a:ext cx="273241" cy="399224"/>
          </a:xfrm>
          <a:custGeom>
            <a:avLst/>
            <a:gdLst/>
            <a:ahLst/>
            <a:cxnLst/>
            <a:rect l="l" t="t" r="r" b="b"/>
            <a:pathLst>
              <a:path w="12740" h="18614" extrusionOk="0">
                <a:moveTo>
                  <a:pt x="9585" y="1"/>
                </a:moveTo>
                <a:cubicBezTo>
                  <a:pt x="7037" y="96"/>
                  <a:pt x="3834" y="2989"/>
                  <a:pt x="2739" y="4799"/>
                </a:cubicBezTo>
                <a:cubicBezTo>
                  <a:pt x="1655" y="6609"/>
                  <a:pt x="0" y="6776"/>
                  <a:pt x="0" y="6776"/>
                </a:cubicBezTo>
                <a:lnTo>
                  <a:pt x="1750" y="17027"/>
                </a:lnTo>
                <a:lnTo>
                  <a:pt x="2512" y="16896"/>
                </a:lnTo>
                <a:cubicBezTo>
                  <a:pt x="5177" y="18349"/>
                  <a:pt x="8587" y="18614"/>
                  <a:pt x="10718" y="18614"/>
                </a:cubicBezTo>
                <a:cubicBezTo>
                  <a:pt x="11939" y="18614"/>
                  <a:pt x="12740" y="18527"/>
                  <a:pt x="12740" y="18527"/>
                </a:cubicBezTo>
                <a:lnTo>
                  <a:pt x="9585" y="1"/>
                </a:ln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0"/>
          <p:cNvSpPr/>
          <p:nvPr/>
        </p:nvSpPr>
        <p:spPr>
          <a:xfrm flipH="1">
            <a:off x="8493323" y="3365034"/>
            <a:ext cx="80964" cy="282442"/>
          </a:xfrm>
          <a:custGeom>
            <a:avLst/>
            <a:gdLst/>
            <a:ahLst/>
            <a:cxnLst/>
            <a:rect l="l" t="t" r="r" b="b"/>
            <a:pathLst>
              <a:path w="3775" h="13169" extrusionOk="0">
                <a:moveTo>
                  <a:pt x="1584" y="1"/>
                </a:moveTo>
                <a:lnTo>
                  <a:pt x="0" y="263"/>
                </a:lnTo>
                <a:lnTo>
                  <a:pt x="2191" y="13169"/>
                </a:lnTo>
                <a:lnTo>
                  <a:pt x="3775" y="12907"/>
                </a:lnTo>
                <a:lnTo>
                  <a:pt x="1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0"/>
          <p:cNvSpPr/>
          <p:nvPr/>
        </p:nvSpPr>
        <p:spPr>
          <a:xfrm flipH="1">
            <a:off x="8522684" y="3343329"/>
            <a:ext cx="621313" cy="445872"/>
          </a:xfrm>
          <a:custGeom>
            <a:avLst/>
            <a:gdLst/>
            <a:ahLst/>
            <a:cxnLst/>
            <a:rect l="l" t="t" r="r" b="b"/>
            <a:pathLst>
              <a:path w="28969" h="20789" extrusionOk="0">
                <a:moveTo>
                  <a:pt x="26337" y="1"/>
                </a:moveTo>
                <a:lnTo>
                  <a:pt x="60" y="4835"/>
                </a:lnTo>
                <a:lnTo>
                  <a:pt x="1" y="20789"/>
                </a:lnTo>
                <a:lnTo>
                  <a:pt x="28968" y="15455"/>
                </a:lnTo>
                <a:lnTo>
                  <a:pt x="26337" y="1"/>
                </a:ln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0"/>
          <p:cNvSpPr/>
          <p:nvPr/>
        </p:nvSpPr>
        <p:spPr>
          <a:xfrm flipH="1">
            <a:off x="8556400" y="3615798"/>
            <a:ext cx="42144" cy="42166"/>
          </a:xfrm>
          <a:custGeom>
            <a:avLst/>
            <a:gdLst/>
            <a:ahLst/>
            <a:cxnLst/>
            <a:rect l="l" t="t" r="r" b="b"/>
            <a:pathLst>
              <a:path w="1965" h="1966" extrusionOk="0">
                <a:moveTo>
                  <a:pt x="989" y="1"/>
                </a:moveTo>
                <a:cubicBezTo>
                  <a:pt x="441" y="1"/>
                  <a:pt x="0" y="441"/>
                  <a:pt x="0" y="977"/>
                </a:cubicBezTo>
                <a:cubicBezTo>
                  <a:pt x="0" y="1525"/>
                  <a:pt x="441" y="1965"/>
                  <a:pt x="989" y="1965"/>
                </a:cubicBezTo>
                <a:cubicBezTo>
                  <a:pt x="1536" y="1965"/>
                  <a:pt x="1965" y="1525"/>
                  <a:pt x="1965" y="977"/>
                </a:cubicBezTo>
                <a:cubicBezTo>
                  <a:pt x="1965" y="441"/>
                  <a:pt x="1536" y="1"/>
                  <a:pt x="9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0"/>
          <p:cNvSpPr/>
          <p:nvPr/>
        </p:nvSpPr>
        <p:spPr>
          <a:xfrm flipH="1">
            <a:off x="8137101" y="3201454"/>
            <a:ext cx="230861" cy="484435"/>
          </a:xfrm>
          <a:custGeom>
            <a:avLst/>
            <a:gdLst/>
            <a:ahLst/>
            <a:cxnLst/>
            <a:rect l="l" t="t" r="r" b="b"/>
            <a:pathLst>
              <a:path w="10764" h="22587" extrusionOk="0">
                <a:moveTo>
                  <a:pt x="5407" y="0"/>
                </a:moveTo>
                <a:cubicBezTo>
                  <a:pt x="5285" y="0"/>
                  <a:pt x="5161" y="10"/>
                  <a:pt x="5037" y="32"/>
                </a:cubicBezTo>
                <a:lnTo>
                  <a:pt x="1977" y="555"/>
                </a:lnTo>
                <a:cubicBezTo>
                  <a:pt x="798" y="758"/>
                  <a:pt x="1" y="1877"/>
                  <a:pt x="203" y="3068"/>
                </a:cubicBezTo>
                <a:lnTo>
                  <a:pt x="3215" y="20772"/>
                </a:lnTo>
                <a:cubicBezTo>
                  <a:pt x="3397" y="21843"/>
                  <a:pt x="4321" y="22587"/>
                  <a:pt x="5372" y="22587"/>
                </a:cubicBezTo>
                <a:cubicBezTo>
                  <a:pt x="5489" y="22587"/>
                  <a:pt x="5608" y="22577"/>
                  <a:pt x="5728" y="22558"/>
                </a:cubicBezTo>
                <a:lnTo>
                  <a:pt x="8787" y="22034"/>
                </a:lnTo>
                <a:cubicBezTo>
                  <a:pt x="9966" y="21832"/>
                  <a:pt x="10764" y="20701"/>
                  <a:pt x="10562" y="19522"/>
                </a:cubicBezTo>
                <a:lnTo>
                  <a:pt x="7549" y="1817"/>
                </a:lnTo>
                <a:cubicBezTo>
                  <a:pt x="7368" y="751"/>
                  <a:pt x="6452" y="0"/>
                  <a:pt x="5407" y="0"/>
                </a:cubicBezTo>
                <a:close/>
              </a:path>
            </a:pathLst>
          </a:custGeom>
          <a:solidFill>
            <a:srgbClr val="25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0"/>
          <p:cNvSpPr/>
          <p:nvPr/>
        </p:nvSpPr>
        <p:spPr>
          <a:xfrm flipH="1">
            <a:off x="8311748" y="2919955"/>
            <a:ext cx="259214" cy="259193"/>
          </a:xfrm>
          <a:custGeom>
            <a:avLst/>
            <a:gdLst/>
            <a:ahLst/>
            <a:cxnLst/>
            <a:rect l="l" t="t" r="r" b="b"/>
            <a:pathLst>
              <a:path w="12086" h="12085" extrusionOk="0">
                <a:moveTo>
                  <a:pt x="6049" y="0"/>
                </a:moveTo>
                <a:cubicBezTo>
                  <a:pt x="2703" y="0"/>
                  <a:pt x="0" y="2703"/>
                  <a:pt x="0" y="6048"/>
                </a:cubicBezTo>
                <a:cubicBezTo>
                  <a:pt x="0" y="9382"/>
                  <a:pt x="2703" y="12085"/>
                  <a:pt x="6049" y="12085"/>
                </a:cubicBezTo>
                <a:cubicBezTo>
                  <a:pt x="9382" y="12085"/>
                  <a:pt x="12085" y="9382"/>
                  <a:pt x="12085" y="6048"/>
                </a:cubicBezTo>
                <a:cubicBezTo>
                  <a:pt x="12085" y="2703"/>
                  <a:pt x="9382" y="0"/>
                  <a:pt x="6049" y="0"/>
                </a:cubicBez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0"/>
          <p:cNvSpPr/>
          <p:nvPr/>
        </p:nvSpPr>
        <p:spPr>
          <a:xfrm flipH="1">
            <a:off x="7553858" y="2511809"/>
            <a:ext cx="213488" cy="809922"/>
          </a:xfrm>
          <a:custGeom>
            <a:avLst/>
            <a:gdLst/>
            <a:ahLst/>
            <a:cxnLst/>
            <a:rect l="l" t="t" r="r" b="b"/>
            <a:pathLst>
              <a:path w="9954" h="37763" extrusionOk="0">
                <a:moveTo>
                  <a:pt x="2088" y="0"/>
                </a:moveTo>
                <a:cubicBezTo>
                  <a:pt x="1981" y="0"/>
                  <a:pt x="1872" y="9"/>
                  <a:pt x="1762" y="28"/>
                </a:cubicBezTo>
                <a:cubicBezTo>
                  <a:pt x="703" y="206"/>
                  <a:pt x="0" y="1218"/>
                  <a:pt x="179" y="2278"/>
                </a:cubicBezTo>
                <a:lnTo>
                  <a:pt x="5941" y="36139"/>
                </a:lnTo>
                <a:cubicBezTo>
                  <a:pt x="6102" y="37090"/>
                  <a:pt x="6922" y="37762"/>
                  <a:pt x="7854" y="37762"/>
                </a:cubicBezTo>
                <a:cubicBezTo>
                  <a:pt x="7962" y="37762"/>
                  <a:pt x="8070" y="37753"/>
                  <a:pt x="8180" y="37735"/>
                </a:cubicBezTo>
                <a:cubicBezTo>
                  <a:pt x="9239" y="37556"/>
                  <a:pt x="9954" y="36544"/>
                  <a:pt x="9775" y="35485"/>
                </a:cubicBezTo>
                <a:lnTo>
                  <a:pt x="4013" y="1623"/>
                </a:lnTo>
                <a:cubicBezTo>
                  <a:pt x="3842" y="673"/>
                  <a:pt x="3020" y="0"/>
                  <a:pt x="2088" y="0"/>
                </a:cubicBezTo>
                <a:close/>
              </a:path>
            </a:pathLst>
          </a:custGeom>
          <a:solidFill>
            <a:srgbClr val="F277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0"/>
          <p:cNvSpPr/>
          <p:nvPr/>
        </p:nvSpPr>
        <p:spPr>
          <a:xfrm flipH="1">
            <a:off x="8178967" y="2845468"/>
            <a:ext cx="288061" cy="367825"/>
          </a:xfrm>
          <a:custGeom>
            <a:avLst/>
            <a:gdLst/>
            <a:ahLst/>
            <a:cxnLst/>
            <a:rect l="l" t="t" r="r" b="b"/>
            <a:pathLst>
              <a:path w="13431" h="17150" extrusionOk="0">
                <a:moveTo>
                  <a:pt x="9097" y="1"/>
                </a:moveTo>
                <a:cubicBezTo>
                  <a:pt x="8975" y="1"/>
                  <a:pt x="8852" y="11"/>
                  <a:pt x="8727" y="32"/>
                </a:cubicBezTo>
                <a:lnTo>
                  <a:pt x="1988" y="1187"/>
                </a:lnTo>
                <a:cubicBezTo>
                  <a:pt x="798" y="1390"/>
                  <a:pt x="0" y="2509"/>
                  <a:pt x="202" y="3687"/>
                </a:cubicBezTo>
                <a:lnTo>
                  <a:pt x="2191" y="15344"/>
                </a:lnTo>
                <a:cubicBezTo>
                  <a:pt x="2372" y="16399"/>
                  <a:pt x="3288" y="17149"/>
                  <a:pt x="4333" y="17149"/>
                </a:cubicBezTo>
                <a:cubicBezTo>
                  <a:pt x="4455" y="17149"/>
                  <a:pt x="4578" y="17139"/>
                  <a:pt x="4703" y="17118"/>
                </a:cubicBezTo>
                <a:lnTo>
                  <a:pt x="11442" y="15975"/>
                </a:lnTo>
                <a:cubicBezTo>
                  <a:pt x="12633" y="15772"/>
                  <a:pt x="13430" y="14653"/>
                  <a:pt x="13228" y="13462"/>
                </a:cubicBezTo>
                <a:lnTo>
                  <a:pt x="11240" y="1818"/>
                </a:lnTo>
                <a:cubicBezTo>
                  <a:pt x="11058" y="752"/>
                  <a:pt x="10142" y="1"/>
                  <a:pt x="9097" y="1"/>
                </a:cubicBezTo>
                <a:close/>
              </a:path>
            </a:pathLst>
          </a:custGeom>
          <a:solidFill>
            <a:srgbClr val="F277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0"/>
          <p:cNvSpPr/>
          <p:nvPr/>
        </p:nvSpPr>
        <p:spPr>
          <a:xfrm flipH="1">
            <a:off x="7639905" y="2560667"/>
            <a:ext cx="586074" cy="726255"/>
          </a:xfrm>
          <a:custGeom>
            <a:avLst/>
            <a:gdLst/>
            <a:ahLst/>
            <a:cxnLst/>
            <a:rect l="l" t="t" r="r" b="b"/>
            <a:pathLst>
              <a:path w="27326" h="33862" extrusionOk="0">
                <a:moveTo>
                  <a:pt x="21563" y="0"/>
                </a:moveTo>
                <a:cubicBezTo>
                  <a:pt x="13395" y="11513"/>
                  <a:pt x="1" y="15097"/>
                  <a:pt x="1" y="15097"/>
                </a:cubicBezTo>
                <a:lnTo>
                  <a:pt x="989" y="20919"/>
                </a:lnTo>
                <a:lnTo>
                  <a:pt x="1989" y="26741"/>
                </a:lnTo>
                <a:cubicBezTo>
                  <a:pt x="1989" y="26741"/>
                  <a:pt x="2565" y="26698"/>
                  <a:pt x="3579" y="26698"/>
                </a:cubicBezTo>
                <a:cubicBezTo>
                  <a:pt x="7533" y="26698"/>
                  <a:pt x="18153" y="27361"/>
                  <a:pt x="27325" y="33861"/>
                </a:cubicBezTo>
                <a:lnTo>
                  <a:pt x="24444" y="16931"/>
                </a:lnTo>
                <a:lnTo>
                  <a:pt x="21563" y="0"/>
                </a:lnTo>
                <a:close/>
              </a:path>
            </a:pathLst>
          </a:custGeom>
          <a:solidFill>
            <a:srgbClr val="F27775">
              <a:alpha val="4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0"/>
          <p:cNvSpPr/>
          <p:nvPr/>
        </p:nvSpPr>
        <p:spPr>
          <a:xfrm flipH="1">
            <a:off x="8282129" y="3111717"/>
            <a:ext cx="142776" cy="48042"/>
          </a:xfrm>
          <a:custGeom>
            <a:avLst/>
            <a:gdLst/>
            <a:ahLst/>
            <a:cxnLst/>
            <a:rect l="l" t="t" r="r" b="b"/>
            <a:pathLst>
              <a:path w="6657" h="2240" extrusionOk="0">
                <a:moveTo>
                  <a:pt x="6466" y="1"/>
                </a:moveTo>
                <a:cubicBezTo>
                  <a:pt x="6394" y="322"/>
                  <a:pt x="6144" y="584"/>
                  <a:pt x="5799" y="644"/>
                </a:cubicBezTo>
                <a:lnTo>
                  <a:pt x="1" y="1632"/>
                </a:lnTo>
                <a:lnTo>
                  <a:pt x="108" y="2239"/>
                </a:lnTo>
                <a:lnTo>
                  <a:pt x="5906" y="1251"/>
                </a:lnTo>
                <a:cubicBezTo>
                  <a:pt x="6359" y="1179"/>
                  <a:pt x="6656" y="751"/>
                  <a:pt x="6585" y="298"/>
                </a:cubicBezTo>
                <a:cubicBezTo>
                  <a:pt x="6561" y="191"/>
                  <a:pt x="6525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0"/>
          <p:cNvSpPr/>
          <p:nvPr/>
        </p:nvSpPr>
        <p:spPr>
          <a:xfrm flipH="1">
            <a:off x="8298730" y="3019536"/>
            <a:ext cx="142519" cy="48021"/>
          </a:xfrm>
          <a:custGeom>
            <a:avLst/>
            <a:gdLst/>
            <a:ahLst/>
            <a:cxnLst/>
            <a:rect l="l" t="t" r="r" b="b"/>
            <a:pathLst>
              <a:path w="6645" h="2239" extrusionOk="0">
                <a:moveTo>
                  <a:pt x="6466" y="1"/>
                </a:moveTo>
                <a:cubicBezTo>
                  <a:pt x="6394" y="322"/>
                  <a:pt x="6132" y="584"/>
                  <a:pt x="5787" y="643"/>
                </a:cubicBezTo>
                <a:lnTo>
                  <a:pt x="1" y="1632"/>
                </a:lnTo>
                <a:lnTo>
                  <a:pt x="96" y="2239"/>
                </a:lnTo>
                <a:lnTo>
                  <a:pt x="5894" y="1263"/>
                </a:lnTo>
                <a:cubicBezTo>
                  <a:pt x="6347" y="1179"/>
                  <a:pt x="6644" y="751"/>
                  <a:pt x="6573" y="298"/>
                </a:cubicBezTo>
                <a:cubicBezTo>
                  <a:pt x="6549" y="191"/>
                  <a:pt x="6513" y="96"/>
                  <a:pt x="6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0"/>
          <p:cNvSpPr/>
          <p:nvPr/>
        </p:nvSpPr>
        <p:spPr>
          <a:xfrm flipH="1">
            <a:off x="8313550" y="2926325"/>
            <a:ext cx="142755" cy="48042"/>
          </a:xfrm>
          <a:custGeom>
            <a:avLst/>
            <a:gdLst/>
            <a:ahLst/>
            <a:cxnLst/>
            <a:rect l="l" t="t" r="r" b="b"/>
            <a:pathLst>
              <a:path w="6656" h="2240" extrusionOk="0">
                <a:moveTo>
                  <a:pt x="6465" y="1"/>
                </a:moveTo>
                <a:cubicBezTo>
                  <a:pt x="6394" y="322"/>
                  <a:pt x="6132" y="584"/>
                  <a:pt x="5787" y="644"/>
                </a:cubicBezTo>
                <a:lnTo>
                  <a:pt x="0" y="1632"/>
                </a:lnTo>
                <a:lnTo>
                  <a:pt x="107" y="2239"/>
                </a:lnTo>
                <a:lnTo>
                  <a:pt x="5894" y="1263"/>
                </a:lnTo>
                <a:cubicBezTo>
                  <a:pt x="6346" y="1180"/>
                  <a:pt x="6656" y="751"/>
                  <a:pt x="6572" y="298"/>
                </a:cubicBezTo>
                <a:cubicBezTo>
                  <a:pt x="6560" y="191"/>
                  <a:pt x="6513" y="96"/>
                  <a:pt x="64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0"/>
          <p:cNvSpPr/>
          <p:nvPr/>
        </p:nvSpPr>
        <p:spPr>
          <a:xfrm flipH="1">
            <a:off x="8203996" y="3186548"/>
            <a:ext cx="169071" cy="93726"/>
          </a:xfrm>
          <a:custGeom>
            <a:avLst/>
            <a:gdLst/>
            <a:ahLst/>
            <a:cxnLst/>
            <a:rect l="l" t="t" r="r" b="b"/>
            <a:pathLst>
              <a:path w="7883" h="4370" extrusionOk="0">
                <a:moveTo>
                  <a:pt x="7359" y="0"/>
                </a:moveTo>
                <a:lnTo>
                  <a:pt x="1" y="1250"/>
                </a:lnTo>
                <a:lnTo>
                  <a:pt x="536" y="4370"/>
                </a:lnTo>
                <a:lnTo>
                  <a:pt x="7882" y="3120"/>
                </a:lnTo>
                <a:lnTo>
                  <a:pt x="7359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0"/>
          <p:cNvSpPr/>
          <p:nvPr/>
        </p:nvSpPr>
        <p:spPr>
          <a:xfrm flipH="1">
            <a:off x="8215234" y="3232403"/>
            <a:ext cx="175441" cy="103334"/>
          </a:xfrm>
          <a:custGeom>
            <a:avLst/>
            <a:gdLst/>
            <a:ahLst/>
            <a:cxnLst/>
            <a:rect l="l" t="t" r="r" b="b"/>
            <a:pathLst>
              <a:path w="8180" h="4818" extrusionOk="0">
                <a:moveTo>
                  <a:pt x="6336" y="1"/>
                </a:moveTo>
                <a:cubicBezTo>
                  <a:pt x="6257" y="1"/>
                  <a:pt x="6177" y="6"/>
                  <a:pt x="6096" y="17"/>
                </a:cubicBezTo>
                <a:lnTo>
                  <a:pt x="1167" y="1089"/>
                </a:lnTo>
                <a:cubicBezTo>
                  <a:pt x="464" y="1375"/>
                  <a:pt x="0" y="1887"/>
                  <a:pt x="131" y="2827"/>
                </a:cubicBezTo>
                <a:lnTo>
                  <a:pt x="214" y="3208"/>
                </a:lnTo>
                <a:cubicBezTo>
                  <a:pt x="336" y="4079"/>
                  <a:pt x="161" y="4818"/>
                  <a:pt x="882" y="4818"/>
                </a:cubicBezTo>
                <a:cubicBezTo>
                  <a:pt x="939" y="4818"/>
                  <a:pt x="1002" y="4813"/>
                  <a:pt x="1072" y="4804"/>
                </a:cubicBezTo>
                <a:lnTo>
                  <a:pt x="6584" y="3422"/>
                </a:lnTo>
                <a:cubicBezTo>
                  <a:pt x="7525" y="3291"/>
                  <a:pt x="8180" y="2422"/>
                  <a:pt x="8049" y="1482"/>
                </a:cubicBezTo>
                <a:cubicBezTo>
                  <a:pt x="7929" y="622"/>
                  <a:pt x="7182" y="1"/>
                  <a:pt x="63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0"/>
          <p:cNvSpPr/>
          <p:nvPr/>
        </p:nvSpPr>
        <p:spPr>
          <a:xfrm flipH="1">
            <a:off x="8089080" y="3385623"/>
            <a:ext cx="179537" cy="94691"/>
          </a:xfrm>
          <a:custGeom>
            <a:avLst/>
            <a:gdLst/>
            <a:ahLst/>
            <a:cxnLst/>
            <a:rect l="l" t="t" r="r" b="b"/>
            <a:pathLst>
              <a:path w="8371" h="4415" extrusionOk="0">
                <a:moveTo>
                  <a:pt x="6227" y="1"/>
                </a:moveTo>
                <a:cubicBezTo>
                  <a:pt x="6184" y="1"/>
                  <a:pt x="6140" y="2"/>
                  <a:pt x="6096" y="5"/>
                </a:cubicBezTo>
                <a:lnTo>
                  <a:pt x="2024" y="255"/>
                </a:lnTo>
                <a:cubicBezTo>
                  <a:pt x="881" y="327"/>
                  <a:pt x="0" y="1315"/>
                  <a:pt x="72" y="2470"/>
                </a:cubicBezTo>
                <a:cubicBezTo>
                  <a:pt x="140" y="3569"/>
                  <a:pt x="1057" y="4415"/>
                  <a:pt x="2154" y="4415"/>
                </a:cubicBezTo>
                <a:cubicBezTo>
                  <a:pt x="2198" y="4415"/>
                  <a:pt x="2242" y="4413"/>
                  <a:pt x="2286" y="4410"/>
                </a:cubicBezTo>
                <a:lnTo>
                  <a:pt x="6358" y="4160"/>
                </a:lnTo>
                <a:cubicBezTo>
                  <a:pt x="7501" y="4089"/>
                  <a:pt x="8370" y="3101"/>
                  <a:pt x="8299" y="1958"/>
                </a:cubicBezTo>
                <a:cubicBezTo>
                  <a:pt x="8230" y="847"/>
                  <a:pt x="7314" y="1"/>
                  <a:pt x="6227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0"/>
          <p:cNvSpPr/>
          <p:nvPr/>
        </p:nvSpPr>
        <p:spPr>
          <a:xfrm flipH="1">
            <a:off x="8114109" y="3297796"/>
            <a:ext cx="179537" cy="94669"/>
          </a:xfrm>
          <a:custGeom>
            <a:avLst/>
            <a:gdLst/>
            <a:ahLst/>
            <a:cxnLst/>
            <a:rect l="l" t="t" r="r" b="b"/>
            <a:pathLst>
              <a:path w="8371" h="4414" extrusionOk="0">
                <a:moveTo>
                  <a:pt x="6228" y="0"/>
                </a:moveTo>
                <a:cubicBezTo>
                  <a:pt x="6184" y="0"/>
                  <a:pt x="6140" y="2"/>
                  <a:pt x="6096" y="4"/>
                </a:cubicBezTo>
                <a:lnTo>
                  <a:pt x="2024" y="254"/>
                </a:lnTo>
                <a:cubicBezTo>
                  <a:pt x="881" y="326"/>
                  <a:pt x="0" y="1314"/>
                  <a:pt x="72" y="2457"/>
                </a:cubicBezTo>
                <a:cubicBezTo>
                  <a:pt x="141" y="3567"/>
                  <a:pt x="1057" y="4414"/>
                  <a:pt x="2154" y="4414"/>
                </a:cubicBezTo>
                <a:cubicBezTo>
                  <a:pt x="2198" y="4414"/>
                  <a:pt x="2242" y="4412"/>
                  <a:pt x="2286" y="4410"/>
                </a:cubicBezTo>
                <a:lnTo>
                  <a:pt x="6358" y="4160"/>
                </a:lnTo>
                <a:cubicBezTo>
                  <a:pt x="7501" y="4088"/>
                  <a:pt x="8370" y="3100"/>
                  <a:pt x="8299" y="1945"/>
                </a:cubicBezTo>
                <a:cubicBezTo>
                  <a:pt x="8230" y="846"/>
                  <a:pt x="7314" y="0"/>
                  <a:pt x="6228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0"/>
          <p:cNvSpPr/>
          <p:nvPr/>
        </p:nvSpPr>
        <p:spPr>
          <a:xfrm flipH="1">
            <a:off x="8094699" y="3477033"/>
            <a:ext cx="159119" cy="83946"/>
          </a:xfrm>
          <a:custGeom>
            <a:avLst/>
            <a:gdLst/>
            <a:ahLst/>
            <a:cxnLst/>
            <a:rect l="l" t="t" r="r" b="b"/>
            <a:pathLst>
              <a:path w="7419" h="3914" extrusionOk="0">
                <a:moveTo>
                  <a:pt x="5536" y="1"/>
                </a:moveTo>
                <a:cubicBezTo>
                  <a:pt x="5493" y="1"/>
                  <a:pt x="5450" y="2"/>
                  <a:pt x="5406" y="6"/>
                </a:cubicBezTo>
                <a:lnTo>
                  <a:pt x="1799" y="220"/>
                </a:lnTo>
                <a:cubicBezTo>
                  <a:pt x="775" y="291"/>
                  <a:pt x="1" y="1160"/>
                  <a:pt x="60" y="2184"/>
                </a:cubicBezTo>
                <a:cubicBezTo>
                  <a:pt x="129" y="3160"/>
                  <a:pt x="939" y="3914"/>
                  <a:pt x="1914" y="3914"/>
                </a:cubicBezTo>
                <a:cubicBezTo>
                  <a:pt x="1951" y="3914"/>
                  <a:pt x="1988" y="3913"/>
                  <a:pt x="2025" y="3911"/>
                </a:cubicBezTo>
                <a:lnTo>
                  <a:pt x="5632" y="3685"/>
                </a:lnTo>
                <a:cubicBezTo>
                  <a:pt x="6644" y="3625"/>
                  <a:pt x="7418" y="2744"/>
                  <a:pt x="7359" y="1732"/>
                </a:cubicBezTo>
                <a:cubicBezTo>
                  <a:pt x="7302" y="752"/>
                  <a:pt x="6492" y="1"/>
                  <a:pt x="5536" y="1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0"/>
          <p:cNvSpPr/>
          <p:nvPr/>
        </p:nvSpPr>
        <p:spPr>
          <a:xfrm flipH="1">
            <a:off x="8113080" y="3561107"/>
            <a:ext cx="140224" cy="73951"/>
          </a:xfrm>
          <a:custGeom>
            <a:avLst/>
            <a:gdLst/>
            <a:ahLst/>
            <a:cxnLst/>
            <a:rect l="l" t="t" r="r" b="b"/>
            <a:pathLst>
              <a:path w="6538" h="3448" extrusionOk="0">
                <a:moveTo>
                  <a:pt x="4840" y="0"/>
                </a:moveTo>
                <a:cubicBezTo>
                  <a:pt x="4810" y="0"/>
                  <a:pt x="4781" y="1"/>
                  <a:pt x="4751" y="3"/>
                </a:cubicBezTo>
                <a:lnTo>
                  <a:pt x="1572" y="205"/>
                </a:lnTo>
                <a:cubicBezTo>
                  <a:pt x="679" y="253"/>
                  <a:pt x="1" y="1027"/>
                  <a:pt x="48" y="1920"/>
                </a:cubicBezTo>
                <a:cubicBezTo>
                  <a:pt x="105" y="2787"/>
                  <a:pt x="820" y="3447"/>
                  <a:pt x="1666" y="3447"/>
                </a:cubicBezTo>
                <a:cubicBezTo>
                  <a:pt x="1702" y="3447"/>
                  <a:pt x="1738" y="3446"/>
                  <a:pt x="1775" y="3444"/>
                </a:cubicBezTo>
                <a:lnTo>
                  <a:pt x="4954" y="3253"/>
                </a:lnTo>
                <a:cubicBezTo>
                  <a:pt x="5847" y="3194"/>
                  <a:pt x="6537" y="2420"/>
                  <a:pt x="6478" y="1527"/>
                </a:cubicBezTo>
                <a:cubicBezTo>
                  <a:pt x="6420" y="663"/>
                  <a:pt x="5695" y="0"/>
                  <a:pt x="4840" y="0"/>
                </a:cubicBezTo>
                <a:close/>
              </a:path>
            </a:pathLst>
          </a:custGeom>
          <a:solidFill>
            <a:srgbClr val="FFC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Què fem des de l’AFA?</a:t>
            </a:r>
            <a:endParaRPr/>
          </a:p>
        </p:txBody>
      </p:sp>
      <p:grpSp>
        <p:nvGrpSpPr>
          <p:cNvPr id="1142" name="Google Shape;1142;p21"/>
          <p:cNvGrpSpPr/>
          <p:nvPr/>
        </p:nvGrpSpPr>
        <p:grpSpPr>
          <a:xfrm>
            <a:off x="5433837" y="1793050"/>
            <a:ext cx="3203353" cy="2753992"/>
            <a:chOff x="1102463" y="1684775"/>
            <a:chExt cx="3203353" cy="2753992"/>
          </a:xfrm>
        </p:grpSpPr>
        <p:sp>
          <p:nvSpPr>
            <p:cNvPr id="1143" name="Google Shape;1143;p21"/>
            <p:cNvSpPr/>
            <p:nvPr/>
          </p:nvSpPr>
          <p:spPr>
            <a:xfrm>
              <a:off x="1102463" y="4273225"/>
              <a:ext cx="3203353" cy="165542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2167889" y="4150765"/>
              <a:ext cx="70654" cy="82059"/>
            </a:xfrm>
            <a:custGeom>
              <a:avLst/>
              <a:gdLst/>
              <a:ahLst/>
              <a:cxnLst/>
              <a:rect l="l" t="t" r="r" b="b"/>
              <a:pathLst>
                <a:path w="7335" h="8519" extrusionOk="0">
                  <a:moveTo>
                    <a:pt x="2377" y="0"/>
                  </a:moveTo>
                  <a:cubicBezTo>
                    <a:pt x="1539" y="0"/>
                    <a:pt x="711" y="155"/>
                    <a:pt x="1" y="573"/>
                  </a:cubicBezTo>
                  <a:lnTo>
                    <a:pt x="1" y="7836"/>
                  </a:lnTo>
                  <a:cubicBezTo>
                    <a:pt x="1108" y="8293"/>
                    <a:pt x="2291" y="8518"/>
                    <a:pt x="3544" y="8518"/>
                  </a:cubicBezTo>
                  <a:cubicBezTo>
                    <a:pt x="4216" y="8518"/>
                    <a:pt x="4909" y="8453"/>
                    <a:pt x="5620" y="8324"/>
                  </a:cubicBezTo>
                  <a:lnTo>
                    <a:pt x="7335" y="1311"/>
                  </a:lnTo>
                  <a:cubicBezTo>
                    <a:pt x="7335" y="1311"/>
                    <a:pt x="4811" y="0"/>
                    <a:pt x="237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2569720" y="4160262"/>
              <a:ext cx="70654" cy="80894"/>
            </a:xfrm>
            <a:custGeom>
              <a:avLst/>
              <a:gdLst/>
              <a:ahLst/>
              <a:cxnLst/>
              <a:rect l="l" t="t" r="r" b="b"/>
              <a:pathLst>
                <a:path w="7335" h="8398" extrusionOk="0">
                  <a:moveTo>
                    <a:pt x="4949" y="0"/>
                  </a:moveTo>
                  <a:cubicBezTo>
                    <a:pt x="2517" y="0"/>
                    <a:pt x="0" y="1302"/>
                    <a:pt x="0" y="1302"/>
                  </a:cubicBezTo>
                  <a:lnTo>
                    <a:pt x="846" y="8398"/>
                  </a:lnTo>
                  <a:lnTo>
                    <a:pt x="6287" y="7921"/>
                  </a:lnTo>
                  <a:lnTo>
                    <a:pt x="7334" y="575"/>
                  </a:lnTo>
                  <a:cubicBezTo>
                    <a:pt x="6621" y="156"/>
                    <a:pt x="5790" y="0"/>
                    <a:pt x="4949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160549" y="2997934"/>
              <a:ext cx="551085" cy="1189084"/>
            </a:xfrm>
            <a:custGeom>
              <a:avLst/>
              <a:gdLst/>
              <a:ahLst/>
              <a:cxnLst/>
              <a:rect l="l" t="t" r="r" b="b"/>
              <a:pathLst>
                <a:path w="57211" h="123445" extrusionOk="0">
                  <a:moveTo>
                    <a:pt x="53579" y="0"/>
                  </a:moveTo>
                  <a:lnTo>
                    <a:pt x="7466" y="1298"/>
                  </a:lnTo>
                  <a:lnTo>
                    <a:pt x="1" y="120837"/>
                  </a:lnTo>
                  <a:lnTo>
                    <a:pt x="8752" y="122289"/>
                  </a:lnTo>
                  <a:lnTo>
                    <a:pt x="28469" y="16764"/>
                  </a:lnTo>
                  <a:cubicBezTo>
                    <a:pt x="28469" y="16764"/>
                    <a:pt x="29855" y="16653"/>
                    <a:pt x="31199" y="16653"/>
                  </a:cubicBezTo>
                  <a:cubicBezTo>
                    <a:pt x="31871" y="16653"/>
                    <a:pt x="32533" y="16681"/>
                    <a:pt x="33005" y="16764"/>
                  </a:cubicBezTo>
                  <a:lnTo>
                    <a:pt x="41935" y="123444"/>
                  </a:lnTo>
                  <a:lnTo>
                    <a:pt x="50257" y="122003"/>
                  </a:lnTo>
                  <a:cubicBezTo>
                    <a:pt x="50257" y="122003"/>
                    <a:pt x="57210" y="41208"/>
                    <a:pt x="53579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2228895" y="3168857"/>
              <a:ext cx="176053" cy="941875"/>
            </a:xfrm>
            <a:custGeom>
              <a:avLst/>
              <a:gdLst/>
              <a:ahLst/>
              <a:cxnLst/>
              <a:rect l="l" t="t" r="r" b="b"/>
              <a:pathLst>
                <a:path w="18277" h="97781" extrusionOk="0">
                  <a:moveTo>
                    <a:pt x="17892" y="1"/>
                  </a:moveTo>
                  <a:cubicBezTo>
                    <a:pt x="17725" y="1"/>
                    <a:pt x="17571" y="124"/>
                    <a:pt x="17539" y="304"/>
                  </a:cubicBezTo>
                  <a:lnTo>
                    <a:pt x="37" y="97352"/>
                  </a:lnTo>
                  <a:cubicBezTo>
                    <a:pt x="1" y="97554"/>
                    <a:pt x="132" y="97733"/>
                    <a:pt x="322" y="97769"/>
                  </a:cubicBezTo>
                  <a:cubicBezTo>
                    <a:pt x="346" y="97780"/>
                    <a:pt x="370" y="97780"/>
                    <a:pt x="382" y="97780"/>
                  </a:cubicBezTo>
                  <a:cubicBezTo>
                    <a:pt x="560" y="97780"/>
                    <a:pt x="715" y="97661"/>
                    <a:pt x="739" y="97483"/>
                  </a:cubicBezTo>
                  <a:lnTo>
                    <a:pt x="18241" y="423"/>
                  </a:lnTo>
                  <a:cubicBezTo>
                    <a:pt x="18277" y="233"/>
                    <a:pt x="18146" y="42"/>
                    <a:pt x="17955" y="7"/>
                  </a:cubicBezTo>
                  <a:cubicBezTo>
                    <a:pt x="17934" y="3"/>
                    <a:pt x="17913" y="1"/>
                    <a:pt x="17892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2432450" y="3017188"/>
              <a:ext cx="56552" cy="111034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503" y="1"/>
                  </a:moveTo>
                  <a:cubicBezTo>
                    <a:pt x="5321" y="1"/>
                    <a:pt x="5155" y="140"/>
                    <a:pt x="5132" y="323"/>
                  </a:cubicBezTo>
                  <a:lnTo>
                    <a:pt x="4406" y="8217"/>
                  </a:lnTo>
                  <a:cubicBezTo>
                    <a:pt x="4275" y="9693"/>
                    <a:pt x="3060" y="10801"/>
                    <a:pt x="1572" y="10801"/>
                  </a:cubicBezTo>
                  <a:lnTo>
                    <a:pt x="358" y="10801"/>
                  </a:lnTo>
                  <a:cubicBezTo>
                    <a:pt x="155" y="10801"/>
                    <a:pt x="0" y="10967"/>
                    <a:pt x="0" y="11158"/>
                  </a:cubicBezTo>
                  <a:cubicBezTo>
                    <a:pt x="0" y="11360"/>
                    <a:pt x="155" y="11527"/>
                    <a:pt x="358" y="11527"/>
                  </a:cubicBezTo>
                  <a:lnTo>
                    <a:pt x="1572" y="11527"/>
                  </a:lnTo>
                  <a:cubicBezTo>
                    <a:pt x="3429" y="11527"/>
                    <a:pt x="4965" y="10134"/>
                    <a:pt x="5132" y="8276"/>
                  </a:cubicBezTo>
                  <a:lnTo>
                    <a:pt x="5858" y="394"/>
                  </a:lnTo>
                  <a:cubicBezTo>
                    <a:pt x="5870" y="192"/>
                    <a:pt x="5727" y="13"/>
                    <a:pt x="5525" y="2"/>
                  </a:cubicBezTo>
                  <a:cubicBezTo>
                    <a:pt x="5518" y="1"/>
                    <a:pt x="5510" y="1"/>
                    <a:pt x="550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2505496" y="3168318"/>
              <a:ext cx="80634" cy="954802"/>
            </a:xfrm>
            <a:custGeom>
              <a:avLst/>
              <a:gdLst/>
              <a:ahLst/>
              <a:cxnLst/>
              <a:rect l="l" t="t" r="r" b="b"/>
              <a:pathLst>
                <a:path w="8371" h="99123" extrusionOk="0">
                  <a:moveTo>
                    <a:pt x="387" y="1"/>
                  </a:moveTo>
                  <a:cubicBezTo>
                    <a:pt x="374" y="1"/>
                    <a:pt x="360" y="1"/>
                    <a:pt x="346" y="3"/>
                  </a:cubicBezTo>
                  <a:cubicBezTo>
                    <a:pt x="156" y="15"/>
                    <a:pt x="1" y="193"/>
                    <a:pt x="13" y="384"/>
                  </a:cubicBezTo>
                  <a:lnTo>
                    <a:pt x="7633" y="98789"/>
                  </a:lnTo>
                  <a:cubicBezTo>
                    <a:pt x="7645" y="98979"/>
                    <a:pt x="7799" y="99122"/>
                    <a:pt x="7990" y="99122"/>
                  </a:cubicBezTo>
                  <a:lnTo>
                    <a:pt x="8026" y="99122"/>
                  </a:lnTo>
                  <a:cubicBezTo>
                    <a:pt x="8216" y="99110"/>
                    <a:pt x="8371" y="98932"/>
                    <a:pt x="8347" y="98729"/>
                  </a:cubicBezTo>
                  <a:lnTo>
                    <a:pt x="739" y="336"/>
                  </a:lnTo>
                  <a:cubicBezTo>
                    <a:pt x="728" y="148"/>
                    <a:pt x="572" y="1"/>
                    <a:pt x="387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2244383" y="2988303"/>
              <a:ext cx="97491" cy="139922"/>
            </a:xfrm>
            <a:custGeom>
              <a:avLst/>
              <a:gdLst/>
              <a:ahLst/>
              <a:cxnLst/>
              <a:rect l="l" t="t" r="r" b="b"/>
              <a:pathLst>
                <a:path w="10121" h="14526" extrusionOk="0">
                  <a:moveTo>
                    <a:pt x="9513" y="0"/>
                  </a:moveTo>
                  <a:cubicBezTo>
                    <a:pt x="9311" y="12"/>
                    <a:pt x="9156" y="167"/>
                    <a:pt x="9156" y="369"/>
                  </a:cubicBezTo>
                  <a:cubicBezTo>
                    <a:pt x="9394" y="11383"/>
                    <a:pt x="691" y="13716"/>
                    <a:pt x="310" y="13811"/>
                  </a:cubicBezTo>
                  <a:cubicBezTo>
                    <a:pt x="119" y="13859"/>
                    <a:pt x="0" y="14061"/>
                    <a:pt x="60" y="14252"/>
                  </a:cubicBezTo>
                  <a:cubicBezTo>
                    <a:pt x="95" y="14419"/>
                    <a:pt x="238" y="14526"/>
                    <a:pt x="405" y="14526"/>
                  </a:cubicBezTo>
                  <a:cubicBezTo>
                    <a:pt x="429" y="14526"/>
                    <a:pt x="465" y="14514"/>
                    <a:pt x="488" y="14514"/>
                  </a:cubicBezTo>
                  <a:cubicBezTo>
                    <a:pt x="584" y="14490"/>
                    <a:pt x="10121" y="11954"/>
                    <a:pt x="9882" y="357"/>
                  </a:cubicBezTo>
                  <a:cubicBezTo>
                    <a:pt x="9882" y="155"/>
                    <a:pt x="9716" y="0"/>
                    <a:pt x="952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596669" y="2988303"/>
              <a:ext cx="70076" cy="117786"/>
            </a:xfrm>
            <a:custGeom>
              <a:avLst/>
              <a:gdLst/>
              <a:ahLst/>
              <a:cxnLst/>
              <a:rect l="l" t="t" r="r" b="b"/>
              <a:pathLst>
                <a:path w="7275" h="12228" extrusionOk="0">
                  <a:moveTo>
                    <a:pt x="369" y="0"/>
                  </a:moveTo>
                  <a:cubicBezTo>
                    <a:pt x="179" y="0"/>
                    <a:pt x="12" y="167"/>
                    <a:pt x="12" y="369"/>
                  </a:cubicBezTo>
                  <a:cubicBezTo>
                    <a:pt x="0" y="9466"/>
                    <a:pt x="6668" y="12180"/>
                    <a:pt x="6739" y="12204"/>
                  </a:cubicBezTo>
                  <a:cubicBezTo>
                    <a:pt x="6775" y="12228"/>
                    <a:pt x="6822" y="12228"/>
                    <a:pt x="6870" y="12228"/>
                  </a:cubicBezTo>
                  <a:cubicBezTo>
                    <a:pt x="7013" y="12228"/>
                    <a:pt x="7144" y="12145"/>
                    <a:pt x="7203" y="12002"/>
                  </a:cubicBezTo>
                  <a:cubicBezTo>
                    <a:pt x="7275" y="11823"/>
                    <a:pt x="7180" y="11609"/>
                    <a:pt x="7001" y="11537"/>
                  </a:cubicBezTo>
                  <a:cubicBezTo>
                    <a:pt x="6739" y="11442"/>
                    <a:pt x="726" y="8954"/>
                    <a:pt x="738" y="369"/>
                  </a:cubicBez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1960443" y="4202843"/>
              <a:ext cx="277204" cy="133844"/>
            </a:xfrm>
            <a:custGeom>
              <a:avLst/>
              <a:gdLst/>
              <a:ahLst/>
              <a:cxnLst/>
              <a:rect l="l" t="t" r="r" b="b"/>
              <a:pathLst>
                <a:path w="28778" h="13895" extrusionOk="0">
                  <a:moveTo>
                    <a:pt x="20777" y="0"/>
                  </a:moveTo>
                  <a:cubicBezTo>
                    <a:pt x="20777" y="0"/>
                    <a:pt x="15478" y="2810"/>
                    <a:pt x="13693" y="4477"/>
                  </a:cubicBezTo>
                  <a:cubicBezTo>
                    <a:pt x="13693" y="4477"/>
                    <a:pt x="7513" y="5620"/>
                    <a:pt x="3322" y="8084"/>
                  </a:cubicBezTo>
                  <a:cubicBezTo>
                    <a:pt x="1786" y="8989"/>
                    <a:pt x="691" y="10454"/>
                    <a:pt x="227" y="12132"/>
                  </a:cubicBezTo>
                  <a:cubicBezTo>
                    <a:pt x="84" y="12704"/>
                    <a:pt x="0" y="13287"/>
                    <a:pt x="0" y="13895"/>
                  </a:cubicBezTo>
                  <a:lnTo>
                    <a:pt x="27409" y="13895"/>
                  </a:lnTo>
                  <a:cubicBezTo>
                    <a:pt x="27468" y="13311"/>
                    <a:pt x="27551" y="12728"/>
                    <a:pt x="27635" y="12132"/>
                  </a:cubicBezTo>
                  <a:cubicBezTo>
                    <a:pt x="28123" y="8584"/>
                    <a:pt x="28778" y="4870"/>
                    <a:pt x="27635" y="976"/>
                  </a:cubicBezTo>
                  <a:cubicBezTo>
                    <a:pt x="27635" y="976"/>
                    <a:pt x="27077" y="1159"/>
                    <a:pt x="26020" y="1159"/>
                  </a:cubicBezTo>
                  <a:cubicBezTo>
                    <a:pt x="24855" y="1159"/>
                    <a:pt x="23081" y="937"/>
                    <a:pt x="20777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2014110" y="4249287"/>
              <a:ext cx="92559" cy="20874"/>
            </a:xfrm>
            <a:custGeom>
              <a:avLst/>
              <a:gdLst/>
              <a:ahLst/>
              <a:cxnLst/>
              <a:rect l="l" t="t" r="r" b="b"/>
              <a:pathLst>
                <a:path w="9609" h="2167" extrusionOk="0">
                  <a:moveTo>
                    <a:pt x="4263" y="0"/>
                  </a:moveTo>
                  <a:cubicBezTo>
                    <a:pt x="1727" y="12"/>
                    <a:pt x="0" y="2167"/>
                    <a:pt x="0" y="2167"/>
                  </a:cubicBezTo>
                  <a:lnTo>
                    <a:pt x="2001" y="1357"/>
                  </a:lnTo>
                  <a:cubicBezTo>
                    <a:pt x="2001" y="1357"/>
                    <a:pt x="2855" y="1031"/>
                    <a:pt x="4307" y="1031"/>
                  </a:cubicBezTo>
                  <a:cubicBezTo>
                    <a:pt x="4652" y="1031"/>
                    <a:pt x="5032" y="1050"/>
                    <a:pt x="5442" y="1095"/>
                  </a:cubicBezTo>
                  <a:cubicBezTo>
                    <a:pt x="6418" y="1215"/>
                    <a:pt x="7216" y="1500"/>
                    <a:pt x="7775" y="1750"/>
                  </a:cubicBezTo>
                  <a:cubicBezTo>
                    <a:pt x="8134" y="1922"/>
                    <a:pt x="8521" y="2010"/>
                    <a:pt x="8913" y="2010"/>
                  </a:cubicBezTo>
                  <a:cubicBezTo>
                    <a:pt x="9145" y="2010"/>
                    <a:pt x="9378" y="1979"/>
                    <a:pt x="9609" y="1917"/>
                  </a:cubicBezTo>
                  <a:cubicBezTo>
                    <a:pt x="9609" y="1917"/>
                    <a:pt x="7775" y="0"/>
                    <a:pt x="4263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2047599" y="423896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1"/>
                  </a:moveTo>
                  <a:cubicBezTo>
                    <a:pt x="1726" y="1"/>
                    <a:pt x="0" y="2156"/>
                    <a:pt x="0" y="2156"/>
                  </a:cubicBezTo>
                  <a:lnTo>
                    <a:pt x="2000" y="1358"/>
                  </a:lnTo>
                  <a:cubicBezTo>
                    <a:pt x="2000" y="1358"/>
                    <a:pt x="2846" y="1027"/>
                    <a:pt x="4285" y="1027"/>
                  </a:cubicBezTo>
                  <a:cubicBezTo>
                    <a:pt x="4636" y="1027"/>
                    <a:pt x="5023" y="1047"/>
                    <a:pt x="5441" y="1096"/>
                  </a:cubicBezTo>
                  <a:cubicBezTo>
                    <a:pt x="6406" y="1203"/>
                    <a:pt x="7215" y="1501"/>
                    <a:pt x="7763" y="1751"/>
                  </a:cubicBezTo>
                  <a:cubicBezTo>
                    <a:pt x="8127" y="1914"/>
                    <a:pt x="8514" y="1999"/>
                    <a:pt x="8902" y="1999"/>
                  </a:cubicBezTo>
                  <a:cubicBezTo>
                    <a:pt x="9135" y="1999"/>
                    <a:pt x="9368" y="1968"/>
                    <a:pt x="9597" y="1906"/>
                  </a:cubicBezTo>
                  <a:cubicBezTo>
                    <a:pt x="9597" y="1906"/>
                    <a:pt x="7775" y="1"/>
                    <a:pt x="425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2081994" y="4226922"/>
              <a:ext cx="92568" cy="20768"/>
            </a:xfrm>
            <a:custGeom>
              <a:avLst/>
              <a:gdLst/>
              <a:ahLst/>
              <a:cxnLst/>
              <a:rect l="l" t="t" r="r" b="b"/>
              <a:pathLst>
                <a:path w="9610" h="2156" extrusionOk="0">
                  <a:moveTo>
                    <a:pt x="4263" y="0"/>
                  </a:moveTo>
                  <a:cubicBezTo>
                    <a:pt x="1727" y="0"/>
                    <a:pt x="1" y="2155"/>
                    <a:pt x="1" y="2155"/>
                  </a:cubicBezTo>
                  <a:lnTo>
                    <a:pt x="2013" y="1358"/>
                  </a:lnTo>
                  <a:cubicBezTo>
                    <a:pt x="2013" y="1358"/>
                    <a:pt x="2859" y="1027"/>
                    <a:pt x="4292" y="1027"/>
                  </a:cubicBezTo>
                  <a:cubicBezTo>
                    <a:pt x="4641" y="1027"/>
                    <a:pt x="5026" y="1047"/>
                    <a:pt x="5442" y="1096"/>
                  </a:cubicBezTo>
                  <a:cubicBezTo>
                    <a:pt x="6418" y="1203"/>
                    <a:pt x="7216" y="1501"/>
                    <a:pt x="7776" y="1751"/>
                  </a:cubicBezTo>
                  <a:cubicBezTo>
                    <a:pt x="8132" y="1914"/>
                    <a:pt x="8517" y="1999"/>
                    <a:pt x="8906" y="1999"/>
                  </a:cubicBezTo>
                  <a:cubicBezTo>
                    <a:pt x="9141" y="1999"/>
                    <a:pt x="9377" y="1968"/>
                    <a:pt x="9609" y="1905"/>
                  </a:cubicBezTo>
                  <a:cubicBezTo>
                    <a:pt x="9609" y="1905"/>
                    <a:pt x="7776" y="0"/>
                    <a:pt x="4263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1960443" y="4319694"/>
              <a:ext cx="266194" cy="16982"/>
            </a:xfrm>
            <a:custGeom>
              <a:avLst/>
              <a:gdLst/>
              <a:ahLst/>
              <a:cxnLst/>
              <a:rect l="l" t="t" r="r" b="b"/>
              <a:pathLst>
                <a:path w="27635" h="1763" extrusionOk="0">
                  <a:moveTo>
                    <a:pt x="227" y="0"/>
                  </a:moveTo>
                  <a:cubicBezTo>
                    <a:pt x="84" y="572"/>
                    <a:pt x="0" y="1155"/>
                    <a:pt x="0" y="1763"/>
                  </a:cubicBezTo>
                  <a:lnTo>
                    <a:pt x="27409" y="1763"/>
                  </a:lnTo>
                  <a:cubicBezTo>
                    <a:pt x="27468" y="1179"/>
                    <a:pt x="27551" y="596"/>
                    <a:pt x="27635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2561004" y="4207544"/>
              <a:ext cx="207590" cy="129143"/>
            </a:xfrm>
            <a:custGeom>
              <a:avLst/>
              <a:gdLst/>
              <a:ahLst/>
              <a:cxnLst/>
              <a:rect l="l" t="t" r="r" b="b"/>
              <a:pathLst>
                <a:path w="21551" h="13407" extrusionOk="0">
                  <a:moveTo>
                    <a:pt x="7620" y="0"/>
                  </a:moveTo>
                  <a:cubicBezTo>
                    <a:pt x="6902" y="536"/>
                    <a:pt x="5466" y="680"/>
                    <a:pt x="4132" y="680"/>
                  </a:cubicBezTo>
                  <a:cubicBezTo>
                    <a:pt x="2593" y="680"/>
                    <a:pt x="1191" y="488"/>
                    <a:pt x="1191" y="488"/>
                  </a:cubicBezTo>
                  <a:cubicBezTo>
                    <a:pt x="0" y="5287"/>
                    <a:pt x="500" y="9418"/>
                    <a:pt x="965" y="11644"/>
                  </a:cubicBezTo>
                  <a:cubicBezTo>
                    <a:pt x="1191" y="12764"/>
                    <a:pt x="1417" y="13407"/>
                    <a:pt x="1417" y="13407"/>
                  </a:cubicBezTo>
                  <a:lnTo>
                    <a:pt x="21503" y="13407"/>
                  </a:lnTo>
                  <a:cubicBezTo>
                    <a:pt x="21551" y="12776"/>
                    <a:pt x="21527" y="12192"/>
                    <a:pt x="21455" y="11644"/>
                  </a:cubicBezTo>
                  <a:cubicBezTo>
                    <a:pt x="20705" y="5715"/>
                    <a:pt x="13669" y="4144"/>
                    <a:pt x="13669" y="4144"/>
                  </a:cubicBezTo>
                  <a:cubicBezTo>
                    <a:pt x="9513" y="560"/>
                    <a:pt x="7620" y="0"/>
                    <a:pt x="7620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2667539" y="4250886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39" y="1"/>
                  </a:moveTo>
                  <a:cubicBezTo>
                    <a:pt x="1453" y="1"/>
                    <a:pt x="0" y="1906"/>
                    <a:pt x="0" y="1906"/>
                  </a:cubicBezTo>
                  <a:cubicBezTo>
                    <a:pt x="184" y="1968"/>
                    <a:pt x="371" y="1999"/>
                    <a:pt x="556" y="1999"/>
                  </a:cubicBezTo>
                  <a:cubicBezTo>
                    <a:pt x="865" y="1999"/>
                    <a:pt x="1170" y="1914"/>
                    <a:pt x="1453" y="1751"/>
                  </a:cubicBezTo>
                  <a:cubicBezTo>
                    <a:pt x="1893" y="1501"/>
                    <a:pt x="2524" y="1203"/>
                    <a:pt x="3298" y="1096"/>
                  </a:cubicBezTo>
                  <a:cubicBezTo>
                    <a:pt x="3628" y="1047"/>
                    <a:pt x="3932" y="1027"/>
                    <a:pt x="4209" y="1027"/>
                  </a:cubicBezTo>
                  <a:cubicBezTo>
                    <a:pt x="5344" y="1027"/>
                    <a:pt x="6013" y="1358"/>
                    <a:pt x="6013" y="1358"/>
                  </a:cubicBezTo>
                  <a:lnTo>
                    <a:pt x="7596" y="2156"/>
                  </a:lnTo>
                  <a:cubicBezTo>
                    <a:pt x="7596" y="2156"/>
                    <a:pt x="6239" y="1"/>
                    <a:pt x="4239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2643229" y="424045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0"/>
                  </a:moveTo>
                  <a:cubicBezTo>
                    <a:pt x="1441" y="0"/>
                    <a:pt x="0" y="1917"/>
                    <a:pt x="0" y="1917"/>
                  </a:cubicBezTo>
                  <a:cubicBezTo>
                    <a:pt x="182" y="1979"/>
                    <a:pt x="367" y="2010"/>
                    <a:pt x="551" y="2010"/>
                  </a:cubicBezTo>
                  <a:cubicBezTo>
                    <a:pt x="861" y="2010"/>
                    <a:pt x="1169" y="1922"/>
                    <a:pt x="1453" y="1751"/>
                  </a:cubicBezTo>
                  <a:cubicBezTo>
                    <a:pt x="1881" y="1500"/>
                    <a:pt x="2524" y="1215"/>
                    <a:pt x="3286" y="1096"/>
                  </a:cubicBezTo>
                  <a:cubicBezTo>
                    <a:pt x="3611" y="1050"/>
                    <a:pt x="3912" y="1031"/>
                    <a:pt x="4186" y="1031"/>
                  </a:cubicBezTo>
                  <a:cubicBezTo>
                    <a:pt x="5337" y="1031"/>
                    <a:pt x="6013" y="1358"/>
                    <a:pt x="6013" y="1358"/>
                  </a:cubicBezTo>
                  <a:lnTo>
                    <a:pt x="7596" y="2155"/>
                  </a:lnTo>
                  <a:cubicBezTo>
                    <a:pt x="7596" y="2155"/>
                    <a:pt x="6227" y="0"/>
                    <a:pt x="4227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2624418" y="4228521"/>
              <a:ext cx="73178" cy="20777"/>
            </a:xfrm>
            <a:custGeom>
              <a:avLst/>
              <a:gdLst/>
              <a:ahLst/>
              <a:cxnLst/>
              <a:rect l="l" t="t" r="r" b="b"/>
              <a:pathLst>
                <a:path w="7597" h="2157" extrusionOk="0">
                  <a:moveTo>
                    <a:pt x="4201" y="1"/>
                  </a:moveTo>
                  <a:cubicBezTo>
                    <a:pt x="1444" y="1"/>
                    <a:pt x="1" y="1906"/>
                    <a:pt x="1" y="1906"/>
                  </a:cubicBezTo>
                  <a:cubicBezTo>
                    <a:pt x="184" y="1969"/>
                    <a:pt x="371" y="1999"/>
                    <a:pt x="557" y="1999"/>
                  </a:cubicBezTo>
                  <a:cubicBezTo>
                    <a:pt x="865" y="1999"/>
                    <a:pt x="1171" y="1915"/>
                    <a:pt x="1453" y="1751"/>
                  </a:cubicBezTo>
                  <a:cubicBezTo>
                    <a:pt x="1894" y="1489"/>
                    <a:pt x="2525" y="1204"/>
                    <a:pt x="3287" y="1096"/>
                  </a:cubicBezTo>
                  <a:cubicBezTo>
                    <a:pt x="3625" y="1046"/>
                    <a:pt x="3937" y="1026"/>
                    <a:pt x="4219" y="1026"/>
                  </a:cubicBezTo>
                  <a:cubicBezTo>
                    <a:pt x="5350" y="1026"/>
                    <a:pt x="6013" y="1346"/>
                    <a:pt x="6013" y="1346"/>
                  </a:cubicBezTo>
                  <a:lnTo>
                    <a:pt x="7597" y="2156"/>
                  </a:lnTo>
                  <a:cubicBezTo>
                    <a:pt x="7597" y="2156"/>
                    <a:pt x="6239" y="1"/>
                    <a:pt x="4227" y="1"/>
                  </a:cubicBezTo>
                  <a:cubicBezTo>
                    <a:pt x="4219" y="1"/>
                    <a:pt x="4210" y="1"/>
                    <a:pt x="420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2570288" y="4319694"/>
              <a:ext cx="198304" cy="16982"/>
            </a:xfrm>
            <a:custGeom>
              <a:avLst/>
              <a:gdLst/>
              <a:ahLst/>
              <a:cxnLst/>
              <a:rect l="l" t="t" r="r" b="b"/>
              <a:pathLst>
                <a:path w="20587" h="1763" extrusionOk="0">
                  <a:moveTo>
                    <a:pt x="1" y="0"/>
                  </a:moveTo>
                  <a:cubicBezTo>
                    <a:pt x="227" y="1120"/>
                    <a:pt x="453" y="1763"/>
                    <a:pt x="453" y="1763"/>
                  </a:cubicBezTo>
                  <a:lnTo>
                    <a:pt x="20539" y="1763"/>
                  </a:lnTo>
                  <a:cubicBezTo>
                    <a:pt x="20587" y="1132"/>
                    <a:pt x="20563" y="548"/>
                    <a:pt x="2049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2227412" y="2179370"/>
              <a:ext cx="460588" cy="866886"/>
            </a:xfrm>
            <a:custGeom>
              <a:avLst/>
              <a:gdLst/>
              <a:ahLst/>
              <a:cxnLst/>
              <a:rect l="l" t="t" r="r" b="b"/>
              <a:pathLst>
                <a:path w="47816" h="89996" extrusionOk="0">
                  <a:moveTo>
                    <a:pt x="16966" y="1"/>
                  </a:moveTo>
                  <a:lnTo>
                    <a:pt x="14419" y="894"/>
                  </a:lnTo>
                  <a:lnTo>
                    <a:pt x="14061" y="1025"/>
                  </a:lnTo>
                  <a:lnTo>
                    <a:pt x="691" y="5716"/>
                  </a:lnTo>
                  <a:lnTo>
                    <a:pt x="0" y="49126"/>
                  </a:lnTo>
                  <a:lnTo>
                    <a:pt x="453" y="87309"/>
                  </a:lnTo>
                  <a:cubicBezTo>
                    <a:pt x="3179" y="89155"/>
                    <a:pt x="8489" y="89595"/>
                    <a:pt x="14061" y="89750"/>
                  </a:cubicBezTo>
                  <a:cubicBezTo>
                    <a:pt x="15073" y="89786"/>
                    <a:pt x="16109" y="89821"/>
                    <a:pt x="17157" y="89869"/>
                  </a:cubicBezTo>
                  <a:cubicBezTo>
                    <a:pt x="17788" y="89893"/>
                    <a:pt x="18419" y="89917"/>
                    <a:pt x="19062" y="89940"/>
                  </a:cubicBezTo>
                  <a:cubicBezTo>
                    <a:pt x="19562" y="89952"/>
                    <a:pt x="20086" y="89964"/>
                    <a:pt x="20598" y="89976"/>
                  </a:cubicBezTo>
                  <a:cubicBezTo>
                    <a:pt x="21365" y="89990"/>
                    <a:pt x="22136" y="89996"/>
                    <a:pt x="22907" y="89996"/>
                  </a:cubicBezTo>
                  <a:cubicBezTo>
                    <a:pt x="23452" y="89996"/>
                    <a:pt x="23996" y="89993"/>
                    <a:pt x="24539" y="89988"/>
                  </a:cubicBezTo>
                  <a:cubicBezTo>
                    <a:pt x="25051" y="89976"/>
                    <a:pt x="25575" y="89976"/>
                    <a:pt x="26087" y="89964"/>
                  </a:cubicBezTo>
                  <a:cubicBezTo>
                    <a:pt x="28516" y="89917"/>
                    <a:pt x="30921" y="89809"/>
                    <a:pt x="33171" y="89690"/>
                  </a:cubicBezTo>
                  <a:cubicBezTo>
                    <a:pt x="33361" y="89678"/>
                    <a:pt x="33564" y="89666"/>
                    <a:pt x="33754" y="89655"/>
                  </a:cubicBezTo>
                  <a:cubicBezTo>
                    <a:pt x="41386" y="89214"/>
                    <a:pt x="47232" y="88500"/>
                    <a:pt x="47232" y="88500"/>
                  </a:cubicBezTo>
                  <a:cubicBezTo>
                    <a:pt x="46303" y="76593"/>
                    <a:pt x="46684" y="64616"/>
                    <a:pt x="45994" y="54436"/>
                  </a:cubicBezTo>
                  <a:cubicBezTo>
                    <a:pt x="47816" y="33922"/>
                    <a:pt x="46494" y="4311"/>
                    <a:pt x="46494" y="4311"/>
                  </a:cubicBezTo>
                  <a:cubicBezTo>
                    <a:pt x="43815" y="2191"/>
                    <a:pt x="37017" y="1025"/>
                    <a:pt x="33171" y="548"/>
                  </a:cubicBezTo>
                  <a:cubicBezTo>
                    <a:pt x="32028" y="406"/>
                    <a:pt x="31147" y="334"/>
                    <a:pt x="30706" y="310"/>
                  </a:cubicBezTo>
                  <a:cubicBezTo>
                    <a:pt x="30552" y="298"/>
                    <a:pt x="28611" y="1"/>
                    <a:pt x="28611" y="1"/>
                  </a:cubicBezTo>
                  <a:cubicBezTo>
                    <a:pt x="27706" y="191"/>
                    <a:pt x="26861" y="334"/>
                    <a:pt x="26087" y="453"/>
                  </a:cubicBezTo>
                  <a:cubicBezTo>
                    <a:pt x="25539" y="536"/>
                    <a:pt x="25027" y="608"/>
                    <a:pt x="24539" y="656"/>
                  </a:cubicBezTo>
                  <a:cubicBezTo>
                    <a:pt x="23485" y="773"/>
                    <a:pt x="22557" y="819"/>
                    <a:pt x="21749" y="819"/>
                  </a:cubicBezTo>
                  <a:cubicBezTo>
                    <a:pt x="21333" y="819"/>
                    <a:pt x="20950" y="807"/>
                    <a:pt x="20598" y="787"/>
                  </a:cubicBezTo>
                  <a:cubicBezTo>
                    <a:pt x="20003" y="763"/>
                    <a:pt x="19491" y="703"/>
                    <a:pt x="19062" y="632"/>
                  </a:cubicBezTo>
                  <a:cubicBezTo>
                    <a:pt x="17562" y="394"/>
                    <a:pt x="16966" y="1"/>
                    <a:pt x="1696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2264908" y="2412850"/>
              <a:ext cx="113432" cy="33733"/>
            </a:xfrm>
            <a:custGeom>
              <a:avLst/>
              <a:gdLst/>
              <a:ahLst/>
              <a:cxnLst/>
              <a:rect l="l" t="t" r="r" b="b"/>
              <a:pathLst>
                <a:path w="11776" h="3502" extrusionOk="0">
                  <a:moveTo>
                    <a:pt x="0" y="1"/>
                  </a:moveTo>
                  <a:lnTo>
                    <a:pt x="0" y="1322"/>
                  </a:lnTo>
                  <a:lnTo>
                    <a:pt x="9811" y="1322"/>
                  </a:lnTo>
                  <a:lnTo>
                    <a:pt x="9811" y="2525"/>
                  </a:lnTo>
                  <a:cubicBezTo>
                    <a:pt x="9811" y="3073"/>
                    <a:pt x="10252" y="3501"/>
                    <a:pt x="10799" y="3501"/>
                  </a:cubicBezTo>
                  <a:cubicBezTo>
                    <a:pt x="11335" y="3501"/>
                    <a:pt x="11776" y="3073"/>
                    <a:pt x="11776" y="2525"/>
                  </a:cubicBezTo>
                  <a:lnTo>
                    <a:pt x="1177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2250692" y="2758944"/>
              <a:ext cx="164003" cy="136598"/>
            </a:xfrm>
            <a:custGeom>
              <a:avLst/>
              <a:gdLst/>
              <a:ahLst/>
              <a:cxnLst/>
              <a:rect l="l" t="t" r="r" b="b"/>
              <a:pathLst>
                <a:path w="17026" h="14181" extrusionOk="0">
                  <a:moveTo>
                    <a:pt x="9180" y="1"/>
                  </a:moveTo>
                  <a:lnTo>
                    <a:pt x="0" y="8907"/>
                  </a:lnTo>
                  <a:cubicBezTo>
                    <a:pt x="0" y="8907"/>
                    <a:pt x="3268" y="14180"/>
                    <a:pt x="6908" y="14180"/>
                  </a:cubicBezTo>
                  <a:cubicBezTo>
                    <a:pt x="7567" y="14180"/>
                    <a:pt x="8239" y="14007"/>
                    <a:pt x="8906" y="13598"/>
                  </a:cubicBezTo>
                  <a:cubicBezTo>
                    <a:pt x="17026" y="8621"/>
                    <a:pt x="9180" y="1"/>
                    <a:pt x="9180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2496780" y="2758944"/>
              <a:ext cx="164013" cy="136598"/>
            </a:xfrm>
            <a:custGeom>
              <a:avLst/>
              <a:gdLst/>
              <a:ahLst/>
              <a:cxnLst/>
              <a:rect l="l" t="t" r="r" b="b"/>
              <a:pathLst>
                <a:path w="17027" h="14181" extrusionOk="0">
                  <a:moveTo>
                    <a:pt x="7847" y="1"/>
                  </a:moveTo>
                  <a:cubicBezTo>
                    <a:pt x="7847" y="1"/>
                    <a:pt x="1" y="8621"/>
                    <a:pt x="8109" y="13598"/>
                  </a:cubicBezTo>
                  <a:cubicBezTo>
                    <a:pt x="8778" y="14007"/>
                    <a:pt x="9451" y="14180"/>
                    <a:pt x="10112" y="14180"/>
                  </a:cubicBezTo>
                  <a:cubicBezTo>
                    <a:pt x="13759" y="14180"/>
                    <a:pt x="17027" y="8907"/>
                    <a:pt x="17027" y="8907"/>
                  </a:cubicBezTo>
                  <a:lnTo>
                    <a:pt x="7847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2661230" y="2132011"/>
              <a:ext cx="267456" cy="215392"/>
            </a:xfrm>
            <a:custGeom>
              <a:avLst/>
              <a:gdLst/>
              <a:ahLst/>
              <a:cxnLst/>
              <a:rect l="l" t="t" r="r" b="b"/>
              <a:pathLst>
                <a:path w="27766" h="22361" extrusionOk="0">
                  <a:moveTo>
                    <a:pt x="26623" y="0"/>
                  </a:moveTo>
                  <a:cubicBezTo>
                    <a:pt x="13609" y="2048"/>
                    <a:pt x="358" y="9859"/>
                    <a:pt x="358" y="9859"/>
                  </a:cubicBezTo>
                  <a:cubicBezTo>
                    <a:pt x="191" y="14455"/>
                    <a:pt x="0" y="18372"/>
                    <a:pt x="334" y="22360"/>
                  </a:cubicBezTo>
                  <a:lnTo>
                    <a:pt x="27004" y="8597"/>
                  </a:lnTo>
                  <a:cubicBezTo>
                    <a:pt x="27766" y="3632"/>
                    <a:pt x="26623" y="0"/>
                    <a:pt x="26623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1976730" y="2110792"/>
              <a:ext cx="351866" cy="202774"/>
            </a:xfrm>
            <a:custGeom>
              <a:avLst/>
              <a:gdLst/>
              <a:ahLst/>
              <a:cxnLst/>
              <a:rect l="l" t="t" r="r" b="b"/>
              <a:pathLst>
                <a:path w="36529" h="21051" extrusionOk="0">
                  <a:moveTo>
                    <a:pt x="762" y="1"/>
                  </a:moveTo>
                  <a:cubicBezTo>
                    <a:pt x="762" y="1"/>
                    <a:pt x="0" y="6121"/>
                    <a:pt x="667" y="8799"/>
                  </a:cubicBezTo>
                  <a:lnTo>
                    <a:pt x="29480" y="21051"/>
                  </a:lnTo>
                  <a:cubicBezTo>
                    <a:pt x="31873" y="21051"/>
                    <a:pt x="36528" y="15098"/>
                    <a:pt x="35993" y="10526"/>
                  </a:cubicBezTo>
                  <a:cubicBezTo>
                    <a:pt x="35993" y="10526"/>
                    <a:pt x="13895" y="1001"/>
                    <a:pt x="762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2424880" y="2185678"/>
              <a:ext cx="38886" cy="860558"/>
            </a:xfrm>
            <a:custGeom>
              <a:avLst/>
              <a:gdLst/>
              <a:ahLst/>
              <a:cxnLst/>
              <a:rect l="l" t="t" r="r" b="b"/>
              <a:pathLst>
                <a:path w="4037" h="89339" extrusionOk="0">
                  <a:moveTo>
                    <a:pt x="4037" y="1"/>
                  </a:moveTo>
                  <a:cubicBezTo>
                    <a:pt x="3370" y="72"/>
                    <a:pt x="2751" y="120"/>
                    <a:pt x="2179" y="143"/>
                  </a:cubicBezTo>
                  <a:cubicBezTo>
                    <a:pt x="1918" y="155"/>
                    <a:pt x="1679" y="155"/>
                    <a:pt x="1441" y="167"/>
                  </a:cubicBezTo>
                  <a:cubicBezTo>
                    <a:pt x="917" y="167"/>
                    <a:pt x="429" y="155"/>
                    <a:pt x="1" y="132"/>
                  </a:cubicBezTo>
                  <a:lnTo>
                    <a:pt x="1" y="89321"/>
                  </a:lnTo>
                  <a:cubicBezTo>
                    <a:pt x="477" y="89321"/>
                    <a:pt x="965" y="89333"/>
                    <a:pt x="1441" y="89333"/>
                  </a:cubicBezTo>
                  <a:lnTo>
                    <a:pt x="2179" y="89333"/>
                  </a:lnTo>
                  <a:cubicBezTo>
                    <a:pt x="2386" y="89337"/>
                    <a:pt x="2592" y="89338"/>
                    <a:pt x="2799" y="89338"/>
                  </a:cubicBezTo>
                  <a:cubicBezTo>
                    <a:pt x="3211" y="89338"/>
                    <a:pt x="3624" y="89333"/>
                    <a:pt x="4037" y="89333"/>
                  </a:cubicBezTo>
                  <a:lnTo>
                    <a:pt x="40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2411001" y="2185447"/>
              <a:ext cx="14805" cy="860625"/>
            </a:xfrm>
            <a:custGeom>
              <a:avLst/>
              <a:gdLst/>
              <a:ahLst/>
              <a:cxnLst/>
              <a:rect l="l" t="t" r="r" b="b"/>
              <a:pathLst>
                <a:path w="1537" h="89346" extrusionOk="0">
                  <a:moveTo>
                    <a:pt x="1" y="1"/>
                  </a:moveTo>
                  <a:lnTo>
                    <a:pt x="1" y="89309"/>
                  </a:lnTo>
                  <a:cubicBezTo>
                    <a:pt x="501" y="89321"/>
                    <a:pt x="1025" y="89333"/>
                    <a:pt x="1537" y="89345"/>
                  </a:cubicBezTo>
                  <a:lnTo>
                    <a:pt x="1537" y="156"/>
                  </a:lnTo>
                  <a:cubicBezTo>
                    <a:pt x="942" y="132"/>
                    <a:pt x="430" y="72"/>
                    <a:pt x="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2463753" y="2183733"/>
              <a:ext cx="14921" cy="862446"/>
            </a:xfrm>
            <a:custGeom>
              <a:avLst/>
              <a:gdLst/>
              <a:ahLst/>
              <a:cxnLst/>
              <a:rect l="l" t="t" r="r" b="b"/>
              <a:pathLst>
                <a:path w="1549" h="89535" extrusionOk="0">
                  <a:moveTo>
                    <a:pt x="1549" y="0"/>
                  </a:moveTo>
                  <a:cubicBezTo>
                    <a:pt x="1001" y="83"/>
                    <a:pt x="489" y="155"/>
                    <a:pt x="1" y="203"/>
                  </a:cubicBezTo>
                  <a:lnTo>
                    <a:pt x="1" y="89535"/>
                  </a:lnTo>
                  <a:cubicBezTo>
                    <a:pt x="513" y="89523"/>
                    <a:pt x="1037" y="89523"/>
                    <a:pt x="1549" y="89511"/>
                  </a:cubicBezTo>
                  <a:lnTo>
                    <a:pt x="1549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2572359" y="1844169"/>
              <a:ext cx="41063" cy="84882"/>
            </a:xfrm>
            <a:custGeom>
              <a:avLst/>
              <a:gdLst/>
              <a:ahLst/>
              <a:cxnLst/>
              <a:rect l="l" t="t" r="r" b="b"/>
              <a:pathLst>
                <a:path w="4263" h="8812" extrusionOk="0">
                  <a:moveTo>
                    <a:pt x="2036" y="1"/>
                  </a:moveTo>
                  <a:lnTo>
                    <a:pt x="0" y="2072"/>
                  </a:lnTo>
                  <a:cubicBezTo>
                    <a:pt x="345" y="5632"/>
                    <a:pt x="929" y="8811"/>
                    <a:pt x="929" y="8811"/>
                  </a:cubicBezTo>
                  <a:cubicBezTo>
                    <a:pt x="929" y="8811"/>
                    <a:pt x="4263" y="7799"/>
                    <a:pt x="3929" y="3608"/>
                  </a:cubicBezTo>
                  <a:cubicBezTo>
                    <a:pt x="3786" y="1787"/>
                    <a:pt x="2477" y="549"/>
                    <a:pt x="203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2367196" y="2045586"/>
              <a:ext cx="141877" cy="162741"/>
            </a:xfrm>
            <a:custGeom>
              <a:avLst/>
              <a:gdLst/>
              <a:ahLst/>
              <a:cxnLst/>
              <a:rect l="l" t="t" r="r" b="b"/>
              <a:pathLst>
                <a:path w="14729" h="16895" extrusionOk="0">
                  <a:moveTo>
                    <a:pt x="4930" y="0"/>
                  </a:moveTo>
                  <a:cubicBezTo>
                    <a:pt x="3231" y="0"/>
                    <a:pt x="1527" y="629"/>
                    <a:pt x="1" y="2282"/>
                  </a:cubicBezTo>
                  <a:cubicBezTo>
                    <a:pt x="548" y="3937"/>
                    <a:pt x="1013" y="5509"/>
                    <a:pt x="1334" y="7271"/>
                  </a:cubicBezTo>
                  <a:cubicBezTo>
                    <a:pt x="1751" y="9581"/>
                    <a:pt x="1930" y="12212"/>
                    <a:pt x="1775" y="15748"/>
                  </a:cubicBezTo>
                  <a:cubicBezTo>
                    <a:pt x="3645" y="16513"/>
                    <a:pt x="5489" y="16895"/>
                    <a:pt x="7306" y="16895"/>
                  </a:cubicBezTo>
                  <a:cubicBezTo>
                    <a:pt x="9757" y="16895"/>
                    <a:pt x="12157" y="16201"/>
                    <a:pt x="14503" y="14819"/>
                  </a:cubicBezTo>
                  <a:cubicBezTo>
                    <a:pt x="13776" y="10962"/>
                    <a:pt x="14062" y="7938"/>
                    <a:pt x="14729" y="5211"/>
                  </a:cubicBezTo>
                  <a:cubicBezTo>
                    <a:pt x="13681" y="4163"/>
                    <a:pt x="11526" y="2211"/>
                    <a:pt x="9002" y="1020"/>
                  </a:cubicBezTo>
                  <a:cubicBezTo>
                    <a:pt x="7907" y="663"/>
                    <a:pt x="6752" y="318"/>
                    <a:pt x="5597" y="32"/>
                  </a:cubicBezTo>
                  <a:cubicBezTo>
                    <a:pt x="5375" y="11"/>
                    <a:pt x="5152" y="0"/>
                    <a:pt x="493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2367196" y="2045586"/>
              <a:ext cx="141877" cy="142754"/>
            </a:xfrm>
            <a:custGeom>
              <a:avLst/>
              <a:gdLst/>
              <a:ahLst/>
              <a:cxnLst/>
              <a:rect l="l" t="t" r="r" b="b"/>
              <a:pathLst>
                <a:path w="14729" h="14820" extrusionOk="0">
                  <a:moveTo>
                    <a:pt x="4930" y="0"/>
                  </a:moveTo>
                  <a:cubicBezTo>
                    <a:pt x="3231" y="0"/>
                    <a:pt x="1527" y="629"/>
                    <a:pt x="1" y="2282"/>
                  </a:cubicBezTo>
                  <a:cubicBezTo>
                    <a:pt x="548" y="3937"/>
                    <a:pt x="1013" y="5509"/>
                    <a:pt x="1334" y="7271"/>
                  </a:cubicBezTo>
                  <a:cubicBezTo>
                    <a:pt x="3573" y="10402"/>
                    <a:pt x="7704" y="14331"/>
                    <a:pt x="14503" y="14819"/>
                  </a:cubicBezTo>
                  <a:cubicBezTo>
                    <a:pt x="13776" y="10962"/>
                    <a:pt x="14062" y="7938"/>
                    <a:pt x="14729" y="5211"/>
                  </a:cubicBezTo>
                  <a:cubicBezTo>
                    <a:pt x="13681" y="4163"/>
                    <a:pt x="11526" y="2211"/>
                    <a:pt x="9002" y="1020"/>
                  </a:cubicBezTo>
                  <a:cubicBezTo>
                    <a:pt x="7907" y="663"/>
                    <a:pt x="6752" y="318"/>
                    <a:pt x="5597" y="32"/>
                  </a:cubicBezTo>
                  <a:cubicBezTo>
                    <a:pt x="5375" y="11"/>
                    <a:pt x="5152" y="0"/>
                    <a:pt x="493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2562265" y="1913286"/>
              <a:ext cx="74912" cy="113856"/>
            </a:xfrm>
            <a:custGeom>
              <a:avLst/>
              <a:gdLst/>
              <a:ahLst/>
              <a:cxnLst/>
              <a:rect l="l" t="t" r="r" b="b"/>
              <a:pathLst>
                <a:path w="7777" h="11820" extrusionOk="0">
                  <a:moveTo>
                    <a:pt x="4202" y="0"/>
                  </a:moveTo>
                  <a:cubicBezTo>
                    <a:pt x="2698" y="0"/>
                    <a:pt x="1274" y="1516"/>
                    <a:pt x="1274" y="1516"/>
                  </a:cubicBezTo>
                  <a:cubicBezTo>
                    <a:pt x="0" y="6624"/>
                    <a:pt x="1096" y="11803"/>
                    <a:pt x="1096" y="11803"/>
                  </a:cubicBezTo>
                  <a:cubicBezTo>
                    <a:pt x="1227" y="11814"/>
                    <a:pt x="1355" y="11820"/>
                    <a:pt x="1481" y="11820"/>
                  </a:cubicBezTo>
                  <a:cubicBezTo>
                    <a:pt x="6552" y="11820"/>
                    <a:pt x="7777" y="3139"/>
                    <a:pt x="5930" y="885"/>
                  </a:cubicBezTo>
                  <a:cubicBezTo>
                    <a:pt x="5396" y="234"/>
                    <a:pt x="4793" y="0"/>
                    <a:pt x="4202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2320521" y="1886606"/>
              <a:ext cx="125" cy="347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36"/>
                    <a:pt x="13" y="24"/>
                    <a:pt x="13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2319722" y="1784289"/>
              <a:ext cx="296594" cy="356325"/>
            </a:xfrm>
            <a:custGeom>
              <a:avLst/>
              <a:gdLst/>
              <a:ahLst/>
              <a:cxnLst/>
              <a:rect l="l" t="t" r="r" b="b"/>
              <a:pathLst>
                <a:path w="30791" h="36992" extrusionOk="0">
                  <a:moveTo>
                    <a:pt x="15258" y="1"/>
                  </a:moveTo>
                  <a:cubicBezTo>
                    <a:pt x="15162" y="1"/>
                    <a:pt x="15064" y="1"/>
                    <a:pt x="14967" y="3"/>
                  </a:cubicBezTo>
                  <a:cubicBezTo>
                    <a:pt x="4037" y="158"/>
                    <a:pt x="775" y="5194"/>
                    <a:pt x="132" y="8706"/>
                  </a:cubicBezTo>
                  <a:cubicBezTo>
                    <a:pt x="120" y="8742"/>
                    <a:pt x="84" y="10659"/>
                    <a:pt x="84" y="10659"/>
                  </a:cubicBezTo>
                  <a:cubicBezTo>
                    <a:pt x="1" y="15076"/>
                    <a:pt x="703" y="19577"/>
                    <a:pt x="2048" y="23565"/>
                  </a:cubicBezTo>
                  <a:cubicBezTo>
                    <a:pt x="2191" y="23970"/>
                    <a:pt x="2334" y="24375"/>
                    <a:pt x="2489" y="24768"/>
                  </a:cubicBezTo>
                  <a:cubicBezTo>
                    <a:pt x="2525" y="24875"/>
                    <a:pt x="2572" y="24970"/>
                    <a:pt x="2608" y="25077"/>
                  </a:cubicBezTo>
                  <a:cubicBezTo>
                    <a:pt x="2763" y="25470"/>
                    <a:pt x="2930" y="25863"/>
                    <a:pt x="3096" y="26244"/>
                  </a:cubicBezTo>
                  <a:cubicBezTo>
                    <a:pt x="5868" y="32505"/>
                    <a:pt x="10447" y="36992"/>
                    <a:pt x="16300" y="36992"/>
                  </a:cubicBezTo>
                  <a:cubicBezTo>
                    <a:pt x="17637" y="36992"/>
                    <a:pt x="19040" y="36758"/>
                    <a:pt x="20503" y="36257"/>
                  </a:cubicBezTo>
                  <a:cubicBezTo>
                    <a:pt x="30790" y="32757"/>
                    <a:pt x="29516" y="12778"/>
                    <a:pt x="29409" y="11290"/>
                  </a:cubicBezTo>
                  <a:cubicBezTo>
                    <a:pt x="29433" y="11290"/>
                    <a:pt x="29326" y="10397"/>
                    <a:pt x="29278" y="10206"/>
                  </a:cubicBezTo>
                  <a:cubicBezTo>
                    <a:pt x="28885" y="8801"/>
                    <a:pt x="28873" y="8563"/>
                    <a:pt x="28290" y="7504"/>
                  </a:cubicBezTo>
                  <a:cubicBezTo>
                    <a:pt x="26714" y="4658"/>
                    <a:pt x="22967" y="1"/>
                    <a:pt x="1525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282640" y="1918670"/>
              <a:ext cx="87906" cy="107508"/>
            </a:xfrm>
            <a:custGeom>
              <a:avLst/>
              <a:gdLst/>
              <a:ahLst/>
              <a:cxnLst/>
              <a:rect l="l" t="t" r="r" b="b"/>
              <a:pathLst>
                <a:path w="9126" h="11161" extrusionOk="0">
                  <a:moveTo>
                    <a:pt x="3668" y="0"/>
                  </a:moveTo>
                  <a:cubicBezTo>
                    <a:pt x="2701" y="0"/>
                    <a:pt x="1753" y="317"/>
                    <a:pt x="1231" y="1350"/>
                  </a:cubicBezTo>
                  <a:cubicBezTo>
                    <a:pt x="1" y="3790"/>
                    <a:pt x="2635" y="11161"/>
                    <a:pt x="7048" y="11161"/>
                  </a:cubicBezTo>
                  <a:cubicBezTo>
                    <a:pt x="7460" y="11161"/>
                    <a:pt x="7887" y="11097"/>
                    <a:pt x="8327" y="10959"/>
                  </a:cubicBezTo>
                  <a:cubicBezTo>
                    <a:pt x="8327" y="10959"/>
                    <a:pt x="9125" y="5494"/>
                    <a:pt x="6768" y="791"/>
                  </a:cubicBezTo>
                  <a:cubicBezTo>
                    <a:pt x="6768" y="791"/>
                    <a:pt x="5196" y="0"/>
                    <a:pt x="3668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44841" y="2019629"/>
              <a:ext cx="27761" cy="17444"/>
            </a:xfrm>
            <a:custGeom>
              <a:avLst/>
              <a:gdLst/>
              <a:ahLst/>
              <a:cxnLst/>
              <a:rect l="l" t="t" r="r" b="b"/>
              <a:pathLst>
                <a:path w="2882" h="1811" extrusionOk="0">
                  <a:moveTo>
                    <a:pt x="2881" y="0"/>
                  </a:moveTo>
                  <a:lnTo>
                    <a:pt x="2881" y="0"/>
                  </a:lnTo>
                  <a:cubicBezTo>
                    <a:pt x="2881" y="0"/>
                    <a:pt x="1656" y="713"/>
                    <a:pt x="550" y="713"/>
                  </a:cubicBezTo>
                  <a:cubicBezTo>
                    <a:pt x="361" y="713"/>
                    <a:pt x="175" y="692"/>
                    <a:pt x="0" y="643"/>
                  </a:cubicBezTo>
                  <a:lnTo>
                    <a:pt x="0" y="643"/>
                  </a:lnTo>
                  <a:cubicBezTo>
                    <a:pt x="155" y="1036"/>
                    <a:pt x="322" y="1429"/>
                    <a:pt x="488" y="1810"/>
                  </a:cubicBezTo>
                  <a:cubicBezTo>
                    <a:pt x="1238" y="1774"/>
                    <a:pt x="2238" y="1429"/>
                    <a:pt x="2881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309859" y="1747390"/>
              <a:ext cx="285006" cy="218716"/>
            </a:xfrm>
            <a:custGeom>
              <a:avLst/>
              <a:gdLst/>
              <a:ahLst/>
              <a:cxnLst/>
              <a:rect l="l" t="t" r="r" b="b"/>
              <a:pathLst>
                <a:path w="29588" h="22706" extrusionOk="0">
                  <a:moveTo>
                    <a:pt x="16642" y="0"/>
                  </a:moveTo>
                  <a:cubicBezTo>
                    <a:pt x="9909" y="0"/>
                    <a:pt x="2806" y="4164"/>
                    <a:pt x="1037" y="10049"/>
                  </a:cubicBezTo>
                  <a:cubicBezTo>
                    <a:pt x="1" y="13490"/>
                    <a:pt x="1191" y="17752"/>
                    <a:pt x="1191" y="17752"/>
                  </a:cubicBezTo>
                  <a:cubicBezTo>
                    <a:pt x="5323" y="18645"/>
                    <a:pt x="5406" y="22705"/>
                    <a:pt x="5406" y="22705"/>
                  </a:cubicBezTo>
                  <a:lnTo>
                    <a:pt x="8585" y="22550"/>
                  </a:lnTo>
                  <a:cubicBezTo>
                    <a:pt x="8025" y="17883"/>
                    <a:pt x="5859" y="16645"/>
                    <a:pt x="6382" y="13216"/>
                  </a:cubicBezTo>
                  <a:cubicBezTo>
                    <a:pt x="3204" y="11275"/>
                    <a:pt x="2834" y="8775"/>
                    <a:pt x="2834" y="8775"/>
                  </a:cubicBezTo>
                  <a:lnTo>
                    <a:pt x="2834" y="8775"/>
                  </a:lnTo>
                  <a:cubicBezTo>
                    <a:pt x="3525" y="10096"/>
                    <a:pt x="5287" y="11085"/>
                    <a:pt x="6752" y="11704"/>
                  </a:cubicBezTo>
                  <a:cubicBezTo>
                    <a:pt x="6752" y="11692"/>
                    <a:pt x="6752" y="11692"/>
                    <a:pt x="6752" y="11680"/>
                  </a:cubicBezTo>
                  <a:cubicBezTo>
                    <a:pt x="6958" y="11051"/>
                    <a:pt x="7958" y="10747"/>
                    <a:pt x="9501" y="10747"/>
                  </a:cubicBezTo>
                  <a:cubicBezTo>
                    <a:pt x="11257" y="10747"/>
                    <a:pt x="13714" y="11140"/>
                    <a:pt x="16503" y="11894"/>
                  </a:cubicBezTo>
                  <a:cubicBezTo>
                    <a:pt x="19242" y="12638"/>
                    <a:pt x="21453" y="12910"/>
                    <a:pt x="23222" y="12910"/>
                  </a:cubicBezTo>
                  <a:cubicBezTo>
                    <a:pt x="28051" y="12910"/>
                    <a:pt x="29588" y="10882"/>
                    <a:pt x="29588" y="10882"/>
                  </a:cubicBezTo>
                  <a:cubicBezTo>
                    <a:pt x="27993" y="3104"/>
                    <a:pt x="22455" y="0"/>
                    <a:pt x="16642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361927" y="1938665"/>
              <a:ext cx="234763" cy="222848"/>
            </a:xfrm>
            <a:custGeom>
              <a:avLst/>
              <a:gdLst/>
              <a:ahLst/>
              <a:cxnLst/>
              <a:rect l="l" t="t" r="r" b="b"/>
              <a:pathLst>
                <a:path w="24372" h="23135" extrusionOk="0">
                  <a:moveTo>
                    <a:pt x="2250" y="1"/>
                  </a:moveTo>
                  <a:lnTo>
                    <a:pt x="0" y="2846"/>
                  </a:lnTo>
                  <a:cubicBezTo>
                    <a:pt x="369" y="7382"/>
                    <a:pt x="3846" y="19074"/>
                    <a:pt x="7692" y="21765"/>
                  </a:cubicBezTo>
                  <a:cubicBezTo>
                    <a:pt x="9008" y="22689"/>
                    <a:pt x="10750" y="23135"/>
                    <a:pt x="12592" y="23135"/>
                  </a:cubicBezTo>
                  <a:cubicBezTo>
                    <a:pt x="16114" y="23135"/>
                    <a:pt x="20006" y="21508"/>
                    <a:pt x="22015" y="18491"/>
                  </a:cubicBezTo>
                  <a:cubicBezTo>
                    <a:pt x="24372" y="14967"/>
                    <a:pt x="23944" y="9538"/>
                    <a:pt x="23944" y="9537"/>
                  </a:cubicBezTo>
                  <a:lnTo>
                    <a:pt x="23944" y="9537"/>
                  </a:lnTo>
                  <a:cubicBezTo>
                    <a:pt x="23944" y="9538"/>
                    <a:pt x="23621" y="14955"/>
                    <a:pt x="15264" y="15550"/>
                  </a:cubicBezTo>
                  <a:cubicBezTo>
                    <a:pt x="15112" y="15561"/>
                    <a:pt x="14962" y="15566"/>
                    <a:pt x="14813" y="15566"/>
                  </a:cubicBezTo>
                  <a:cubicBezTo>
                    <a:pt x="6727" y="15566"/>
                    <a:pt x="2250" y="1"/>
                    <a:pt x="2250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2541162" y="1895891"/>
              <a:ext cx="69624" cy="186948"/>
            </a:xfrm>
            <a:custGeom>
              <a:avLst/>
              <a:gdLst/>
              <a:ahLst/>
              <a:cxnLst/>
              <a:rect l="l" t="t" r="r" b="b"/>
              <a:pathLst>
                <a:path w="7228" h="19408" extrusionOk="0">
                  <a:moveTo>
                    <a:pt x="6918" y="1"/>
                  </a:moveTo>
                  <a:lnTo>
                    <a:pt x="6501" y="1358"/>
                  </a:lnTo>
                  <a:cubicBezTo>
                    <a:pt x="6501" y="1358"/>
                    <a:pt x="6168" y="12133"/>
                    <a:pt x="3942" y="15598"/>
                  </a:cubicBezTo>
                  <a:cubicBezTo>
                    <a:pt x="2240" y="18245"/>
                    <a:pt x="838" y="19071"/>
                    <a:pt x="271" y="19314"/>
                  </a:cubicBezTo>
                  <a:lnTo>
                    <a:pt x="271" y="19314"/>
                  </a:lnTo>
                  <a:lnTo>
                    <a:pt x="5204" y="17598"/>
                  </a:lnTo>
                  <a:cubicBezTo>
                    <a:pt x="5204" y="17598"/>
                    <a:pt x="7228" y="5525"/>
                    <a:pt x="6918" y="1"/>
                  </a:cubicBezTo>
                  <a:close/>
                  <a:moveTo>
                    <a:pt x="271" y="19314"/>
                  </a:moveTo>
                  <a:lnTo>
                    <a:pt x="1" y="19408"/>
                  </a:lnTo>
                  <a:cubicBezTo>
                    <a:pt x="1" y="19408"/>
                    <a:pt x="96" y="19388"/>
                    <a:pt x="271" y="19314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2437382" y="2001810"/>
              <a:ext cx="148986" cy="67832"/>
            </a:xfrm>
            <a:custGeom>
              <a:avLst/>
              <a:gdLst/>
              <a:ahLst/>
              <a:cxnLst/>
              <a:rect l="l" t="t" r="r" b="b"/>
              <a:pathLst>
                <a:path w="15467" h="7042" extrusionOk="0">
                  <a:moveTo>
                    <a:pt x="9126" y="0"/>
                  </a:moveTo>
                  <a:cubicBezTo>
                    <a:pt x="4702" y="0"/>
                    <a:pt x="280" y="3697"/>
                    <a:pt x="0" y="5541"/>
                  </a:cubicBezTo>
                  <a:lnTo>
                    <a:pt x="1655" y="7041"/>
                  </a:lnTo>
                  <a:cubicBezTo>
                    <a:pt x="1655" y="7041"/>
                    <a:pt x="3453" y="6684"/>
                    <a:pt x="5442" y="5291"/>
                  </a:cubicBezTo>
                  <a:cubicBezTo>
                    <a:pt x="6575" y="4501"/>
                    <a:pt x="7905" y="4089"/>
                    <a:pt x="9234" y="4089"/>
                  </a:cubicBezTo>
                  <a:cubicBezTo>
                    <a:pt x="10307" y="4089"/>
                    <a:pt x="11379" y="4357"/>
                    <a:pt x="12347" y="4910"/>
                  </a:cubicBezTo>
                  <a:cubicBezTo>
                    <a:pt x="13197" y="5396"/>
                    <a:pt x="14057" y="5738"/>
                    <a:pt x="14766" y="5738"/>
                  </a:cubicBezTo>
                  <a:cubicBezTo>
                    <a:pt x="14822" y="5738"/>
                    <a:pt x="14877" y="5736"/>
                    <a:pt x="14931" y="5732"/>
                  </a:cubicBezTo>
                  <a:lnTo>
                    <a:pt x="15467" y="3708"/>
                  </a:lnTo>
                  <a:cubicBezTo>
                    <a:pt x="15467" y="3708"/>
                    <a:pt x="13907" y="148"/>
                    <a:pt x="9394" y="5"/>
                  </a:cubicBezTo>
                  <a:cubicBezTo>
                    <a:pt x="9305" y="2"/>
                    <a:pt x="9216" y="0"/>
                    <a:pt x="91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2539612" y="2217328"/>
              <a:ext cx="125772" cy="185291"/>
            </a:xfrm>
            <a:custGeom>
              <a:avLst/>
              <a:gdLst/>
              <a:ahLst/>
              <a:cxnLst/>
              <a:rect l="l" t="t" r="r" b="b"/>
              <a:pathLst>
                <a:path w="13057" h="19236" extrusionOk="0">
                  <a:moveTo>
                    <a:pt x="3995" y="1"/>
                  </a:moveTo>
                  <a:cubicBezTo>
                    <a:pt x="3995" y="1"/>
                    <a:pt x="2471" y="2382"/>
                    <a:pt x="1483" y="4144"/>
                  </a:cubicBezTo>
                  <a:cubicBezTo>
                    <a:pt x="483" y="5906"/>
                    <a:pt x="519" y="7990"/>
                    <a:pt x="173" y="9883"/>
                  </a:cubicBezTo>
                  <a:cubicBezTo>
                    <a:pt x="1" y="10803"/>
                    <a:pt x="284" y="11221"/>
                    <a:pt x="709" y="11221"/>
                  </a:cubicBezTo>
                  <a:cubicBezTo>
                    <a:pt x="1164" y="11221"/>
                    <a:pt x="1780" y="10744"/>
                    <a:pt x="2174" y="9895"/>
                  </a:cubicBezTo>
                  <a:cubicBezTo>
                    <a:pt x="2857" y="8444"/>
                    <a:pt x="3392" y="6854"/>
                    <a:pt x="3819" y="6854"/>
                  </a:cubicBezTo>
                  <a:cubicBezTo>
                    <a:pt x="3876" y="6854"/>
                    <a:pt x="3931" y="6882"/>
                    <a:pt x="3983" y="6942"/>
                  </a:cubicBezTo>
                  <a:cubicBezTo>
                    <a:pt x="4448" y="7466"/>
                    <a:pt x="3805" y="15407"/>
                    <a:pt x="5007" y="17169"/>
                  </a:cubicBezTo>
                  <a:cubicBezTo>
                    <a:pt x="5142" y="17367"/>
                    <a:pt x="5266" y="17455"/>
                    <a:pt x="5378" y="17455"/>
                  </a:cubicBezTo>
                  <a:cubicBezTo>
                    <a:pt x="6270" y="17455"/>
                    <a:pt x="6496" y="11955"/>
                    <a:pt x="6496" y="11955"/>
                  </a:cubicBezTo>
                  <a:cubicBezTo>
                    <a:pt x="6496" y="11955"/>
                    <a:pt x="6829" y="18658"/>
                    <a:pt x="7972" y="19205"/>
                  </a:cubicBezTo>
                  <a:cubicBezTo>
                    <a:pt x="8015" y="19226"/>
                    <a:pt x="8056" y="19236"/>
                    <a:pt x="8094" y="19236"/>
                  </a:cubicBezTo>
                  <a:cubicBezTo>
                    <a:pt x="9085" y="19236"/>
                    <a:pt x="8710" y="12720"/>
                    <a:pt x="8710" y="12717"/>
                  </a:cubicBezTo>
                  <a:lnTo>
                    <a:pt x="8710" y="12717"/>
                  </a:lnTo>
                  <a:cubicBezTo>
                    <a:pt x="8710" y="12719"/>
                    <a:pt x="9057" y="17685"/>
                    <a:pt x="10137" y="17685"/>
                  </a:cubicBezTo>
                  <a:cubicBezTo>
                    <a:pt x="10153" y="17685"/>
                    <a:pt x="10170" y="17684"/>
                    <a:pt x="10187" y="17681"/>
                  </a:cubicBezTo>
                  <a:cubicBezTo>
                    <a:pt x="10984" y="17574"/>
                    <a:pt x="10830" y="13419"/>
                    <a:pt x="10699" y="11395"/>
                  </a:cubicBezTo>
                  <a:lnTo>
                    <a:pt x="10699" y="11395"/>
                  </a:lnTo>
                  <a:cubicBezTo>
                    <a:pt x="10699" y="11397"/>
                    <a:pt x="11127" y="15925"/>
                    <a:pt x="11831" y="15925"/>
                  </a:cubicBezTo>
                  <a:cubicBezTo>
                    <a:pt x="11870" y="15925"/>
                    <a:pt x="11909" y="15912"/>
                    <a:pt x="11949" y="15884"/>
                  </a:cubicBezTo>
                  <a:cubicBezTo>
                    <a:pt x="12913" y="15193"/>
                    <a:pt x="13056" y="5525"/>
                    <a:pt x="10996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2497011" y="2123179"/>
              <a:ext cx="149834" cy="102307"/>
            </a:xfrm>
            <a:custGeom>
              <a:avLst/>
              <a:gdLst/>
              <a:ahLst/>
              <a:cxnLst/>
              <a:rect l="l" t="t" r="r" b="b"/>
              <a:pathLst>
                <a:path w="15555" h="10621" extrusionOk="0">
                  <a:moveTo>
                    <a:pt x="7502" y="1"/>
                  </a:moveTo>
                  <a:cubicBezTo>
                    <a:pt x="5942" y="2001"/>
                    <a:pt x="429" y="3430"/>
                    <a:pt x="429" y="3430"/>
                  </a:cubicBezTo>
                  <a:cubicBezTo>
                    <a:pt x="1" y="4513"/>
                    <a:pt x="620" y="5835"/>
                    <a:pt x="620" y="5835"/>
                  </a:cubicBezTo>
                  <a:cubicBezTo>
                    <a:pt x="3263" y="6490"/>
                    <a:pt x="5799" y="7192"/>
                    <a:pt x="7394" y="8585"/>
                  </a:cubicBezTo>
                  <a:cubicBezTo>
                    <a:pt x="7775" y="8907"/>
                    <a:pt x="8109" y="9276"/>
                    <a:pt x="8371" y="9692"/>
                  </a:cubicBezTo>
                  <a:cubicBezTo>
                    <a:pt x="8383" y="9716"/>
                    <a:pt x="8406" y="9752"/>
                    <a:pt x="8418" y="9776"/>
                  </a:cubicBezTo>
                  <a:lnTo>
                    <a:pt x="11431" y="10431"/>
                  </a:lnTo>
                  <a:cubicBezTo>
                    <a:pt x="11562" y="10466"/>
                    <a:pt x="11705" y="10478"/>
                    <a:pt x="11835" y="10502"/>
                  </a:cubicBezTo>
                  <a:cubicBezTo>
                    <a:pt x="12470" y="10587"/>
                    <a:pt x="13071" y="10621"/>
                    <a:pt x="13597" y="10621"/>
                  </a:cubicBezTo>
                  <a:cubicBezTo>
                    <a:pt x="14759" y="10621"/>
                    <a:pt x="15555" y="10458"/>
                    <a:pt x="15538" y="10335"/>
                  </a:cubicBezTo>
                  <a:cubicBezTo>
                    <a:pt x="14717" y="5989"/>
                    <a:pt x="12621" y="3382"/>
                    <a:pt x="10752" y="1870"/>
                  </a:cubicBezTo>
                  <a:cubicBezTo>
                    <a:pt x="10192" y="1417"/>
                    <a:pt x="9669" y="1072"/>
                    <a:pt x="9192" y="798"/>
                  </a:cubicBezTo>
                  <a:cubicBezTo>
                    <a:pt x="8061" y="144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2562381" y="2130749"/>
              <a:ext cx="38193" cy="17560"/>
            </a:xfrm>
            <a:custGeom>
              <a:avLst/>
              <a:gdLst/>
              <a:ahLst/>
              <a:cxnLst/>
              <a:rect l="l" t="t" r="r" b="b"/>
              <a:pathLst>
                <a:path w="3965" h="1823" extrusionOk="0">
                  <a:moveTo>
                    <a:pt x="2405" y="0"/>
                  </a:moveTo>
                  <a:lnTo>
                    <a:pt x="619" y="441"/>
                  </a:lnTo>
                  <a:cubicBezTo>
                    <a:pt x="238" y="536"/>
                    <a:pt x="0" y="917"/>
                    <a:pt x="95" y="1298"/>
                  </a:cubicBezTo>
                  <a:cubicBezTo>
                    <a:pt x="179" y="1620"/>
                    <a:pt x="465" y="1822"/>
                    <a:pt x="774" y="1822"/>
                  </a:cubicBezTo>
                  <a:cubicBezTo>
                    <a:pt x="834" y="1822"/>
                    <a:pt x="893" y="1822"/>
                    <a:pt x="953" y="1810"/>
                  </a:cubicBezTo>
                  <a:lnTo>
                    <a:pt x="3965" y="1084"/>
                  </a:lnTo>
                  <a:cubicBezTo>
                    <a:pt x="3405" y="631"/>
                    <a:pt x="2882" y="286"/>
                    <a:pt x="2405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2568227" y="2181363"/>
              <a:ext cx="26383" cy="35178"/>
            </a:xfrm>
            <a:custGeom>
              <a:avLst/>
              <a:gdLst/>
              <a:ahLst/>
              <a:cxnLst/>
              <a:rect l="l" t="t" r="r" b="b"/>
              <a:pathLst>
                <a:path w="2739" h="3652" extrusionOk="0">
                  <a:moveTo>
                    <a:pt x="1935" y="1"/>
                  </a:moveTo>
                  <a:cubicBezTo>
                    <a:pt x="1698" y="1"/>
                    <a:pt x="1467" y="122"/>
                    <a:pt x="1334" y="341"/>
                  </a:cubicBezTo>
                  <a:lnTo>
                    <a:pt x="0" y="2544"/>
                  </a:lnTo>
                  <a:cubicBezTo>
                    <a:pt x="381" y="2866"/>
                    <a:pt x="715" y="3235"/>
                    <a:pt x="977" y="3651"/>
                  </a:cubicBezTo>
                  <a:lnTo>
                    <a:pt x="2536" y="1068"/>
                  </a:lnTo>
                  <a:cubicBezTo>
                    <a:pt x="2739" y="734"/>
                    <a:pt x="2632" y="306"/>
                    <a:pt x="2298" y="103"/>
                  </a:cubicBezTo>
                  <a:cubicBezTo>
                    <a:pt x="2184" y="34"/>
                    <a:pt x="2059" y="1"/>
                    <a:pt x="1935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2183944" y="2570491"/>
              <a:ext cx="148302" cy="120888"/>
            </a:xfrm>
            <a:custGeom>
              <a:avLst/>
              <a:gdLst/>
              <a:ahLst/>
              <a:cxnLst/>
              <a:rect l="l" t="t" r="r" b="b"/>
              <a:pathLst>
                <a:path w="15396" h="12550" extrusionOk="0">
                  <a:moveTo>
                    <a:pt x="7730" y="0"/>
                  </a:moveTo>
                  <a:cubicBezTo>
                    <a:pt x="5730" y="0"/>
                    <a:pt x="3906" y="291"/>
                    <a:pt x="3906" y="291"/>
                  </a:cubicBezTo>
                  <a:cubicBezTo>
                    <a:pt x="3906" y="291"/>
                    <a:pt x="513" y="1541"/>
                    <a:pt x="143" y="6541"/>
                  </a:cubicBezTo>
                  <a:cubicBezTo>
                    <a:pt x="1" y="8601"/>
                    <a:pt x="763" y="10375"/>
                    <a:pt x="1156" y="11304"/>
                  </a:cubicBezTo>
                  <a:cubicBezTo>
                    <a:pt x="1356" y="11776"/>
                    <a:pt x="2013" y="12447"/>
                    <a:pt x="3463" y="12447"/>
                  </a:cubicBezTo>
                  <a:cubicBezTo>
                    <a:pt x="3475" y="12447"/>
                    <a:pt x="3488" y="12447"/>
                    <a:pt x="3501" y="12447"/>
                  </a:cubicBezTo>
                  <a:cubicBezTo>
                    <a:pt x="4128" y="12439"/>
                    <a:pt x="4604" y="12436"/>
                    <a:pt x="4961" y="12436"/>
                  </a:cubicBezTo>
                  <a:cubicBezTo>
                    <a:pt x="5673" y="12436"/>
                    <a:pt x="5906" y="12447"/>
                    <a:pt x="5906" y="12447"/>
                  </a:cubicBezTo>
                  <a:cubicBezTo>
                    <a:pt x="5906" y="12447"/>
                    <a:pt x="6505" y="12550"/>
                    <a:pt x="7253" y="12550"/>
                  </a:cubicBezTo>
                  <a:cubicBezTo>
                    <a:pt x="8228" y="12550"/>
                    <a:pt x="9457" y="12375"/>
                    <a:pt x="9942" y="11566"/>
                  </a:cubicBezTo>
                  <a:cubicBezTo>
                    <a:pt x="10240" y="11078"/>
                    <a:pt x="5716" y="10018"/>
                    <a:pt x="5716" y="10018"/>
                  </a:cubicBezTo>
                  <a:cubicBezTo>
                    <a:pt x="5716" y="10018"/>
                    <a:pt x="12538" y="9339"/>
                    <a:pt x="12609" y="8518"/>
                  </a:cubicBezTo>
                  <a:cubicBezTo>
                    <a:pt x="12740" y="7160"/>
                    <a:pt x="6049" y="6565"/>
                    <a:pt x="6049" y="6565"/>
                  </a:cubicBezTo>
                  <a:cubicBezTo>
                    <a:pt x="6049" y="6565"/>
                    <a:pt x="15395" y="6160"/>
                    <a:pt x="13478" y="4672"/>
                  </a:cubicBezTo>
                  <a:cubicBezTo>
                    <a:pt x="11562" y="3184"/>
                    <a:pt x="5204" y="3077"/>
                    <a:pt x="5204" y="3077"/>
                  </a:cubicBezTo>
                  <a:cubicBezTo>
                    <a:pt x="5204" y="3077"/>
                    <a:pt x="13764" y="2600"/>
                    <a:pt x="12383" y="1160"/>
                  </a:cubicBezTo>
                  <a:cubicBezTo>
                    <a:pt x="11515" y="241"/>
                    <a:pt x="9550" y="0"/>
                    <a:pt x="7730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2211356" y="2534864"/>
              <a:ext cx="20652" cy="51621"/>
            </a:xfrm>
            <a:custGeom>
              <a:avLst/>
              <a:gdLst/>
              <a:ahLst/>
              <a:cxnLst/>
              <a:rect l="l" t="t" r="r" b="b"/>
              <a:pathLst>
                <a:path w="2144" h="5359" extrusionOk="0">
                  <a:moveTo>
                    <a:pt x="1758" y="0"/>
                  </a:moveTo>
                  <a:cubicBezTo>
                    <a:pt x="1491" y="0"/>
                    <a:pt x="877" y="574"/>
                    <a:pt x="703" y="1025"/>
                  </a:cubicBezTo>
                  <a:cubicBezTo>
                    <a:pt x="0" y="2847"/>
                    <a:pt x="584" y="5311"/>
                    <a:pt x="584" y="5311"/>
                  </a:cubicBezTo>
                  <a:lnTo>
                    <a:pt x="1858" y="5359"/>
                  </a:lnTo>
                  <a:cubicBezTo>
                    <a:pt x="2012" y="3859"/>
                    <a:pt x="2143" y="1537"/>
                    <a:pt x="1858" y="49"/>
                  </a:cubicBezTo>
                  <a:cubicBezTo>
                    <a:pt x="1836" y="15"/>
                    <a:pt x="1802" y="0"/>
                    <a:pt x="1758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2340247" y="2160347"/>
              <a:ext cx="84650" cy="110109"/>
            </a:xfrm>
            <a:custGeom>
              <a:avLst/>
              <a:gdLst/>
              <a:ahLst/>
              <a:cxnLst/>
              <a:rect l="l" t="t" r="r" b="b"/>
              <a:pathLst>
                <a:path w="8788" h="11431" extrusionOk="0">
                  <a:moveTo>
                    <a:pt x="4454" y="0"/>
                  </a:moveTo>
                  <a:cubicBezTo>
                    <a:pt x="3306" y="0"/>
                    <a:pt x="910" y="414"/>
                    <a:pt x="1" y="3702"/>
                  </a:cubicBezTo>
                  <a:cubicBezTo>
                    <a:pt x="1" y="3702"/>
                    <a:pt x="1565" y="11430"/>
                    <a:pt x="8657" y="11430"/>
                  </a:cubicBezTo>
                  <a:cubicBezTo>
                    <a:pt x="8701" y="11430"/>
                    <a:pt x="8744" y="11430"/>
                    <a:pt x="8788" y="11429"/>
                  </a:cubicBezTo>
                  <a:lnTo>
                    <a:pt x="8788" y="4893"/>
                  </a:lnTo>
                  <a:cubicBezTo>
                    <a:pt x="8788" y="4893"/>
                    <a:pt x="4990" y="3440"/>
                    <a:pt x="5085" y="47"/>
                  </a:cubicBezTo>
                  <a:cubicBezTo>
                    <a:pt x="5085" y="47"/>
                    <a:pt x="4840" y="0"/>
                    <a:pt x="4454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2463753" y="2160347"/>
              <a:ext cx="85113" cy="110109"/>
            </a:xfrm>
            <a:custGeom>
              <a:avLst/>
              <a:gdLst/>
              <a:ahLst/>
              <a:cxnLst/>
              <a:rect l="l" t="t" r="r" b="b"/>
              <a:pathLst>
                <a:path w="8836" h="11431" extrusionOk="0">
                  <a:moveTo>
                    <a:pt x="4380" y="0"/>
                  </a:moveTo>
                  <a:cubicBezTo>
                    <a:pt x="3995" y="0"/>
                    <a:pt x="3751" y="47"/>
                    <a:pt x="3751" y="47"/>
                  </a:cubicBezTo>
                  <a:cubicBezTo>
                    <a:pt x="3847" y="3440"/>
                    <a:pt x="1" y="4702"/>
                    <a:pt x="1" y="4702"/>
                  </a:cubicBezTo>
                  <a:lnTo>
                    <a:pt x="1" y="11429"/>
                  </a:lnTo>
                  <a:cubicBezTo>
                    <a:pt x="44" y="11430"/>
                    <a:pt x="88" y="11430"/>
                    <a:pt x="131" y="11430"/>
                  </a:cubicBezTo>
                  <a:cubicBezTo>
                    <a:pt x="7224" y="11430"/>
                    <a:pt x="8835" y="3702"/>
                    <a:pt x="8835" y="3702"/>
                  </a:cubicBezTo>
                  <a:cubicBezTo>
                    <a:pt x="7917" y="414"/>
                    <a:pt x="5525" y="0"/>
                    <a:pt x="4380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3128884" y="2707453"/>
              <a:ext cx="207725" cy="1412462"/>
            </a:xfrm>
            <a:custGeom>
              <a:avLst/>
              <a:gdLst/>
              <a:ahLst/>
              <a:cxnLst/>
              <a:rect l="l" t="t" r="r" b="b"/>
              <a:pathLst>
                <a:path w="21565" h="146635" extrusionOk="0">
                  <a:moveTo>
                    <a:pt x="0" y="1"/>
                  </a:moveTo>
                  <a:lnTo>
                    <a:pt x="4489" y="145209"/>
                  </a:lnTo>
                  <a:cubicBezTo>
                    <a:pt x="4489" y="145209"/>
                    <a:pt x="10433" y="146634"/>
                    <a:pt x="15122" y="146634"/>
                  </a:cubicBezTo>
                  <a:cubicBezTo>
                    <a:pt x="18711" y="146634"/>
                    <a:pt x="21565" y="145799"/>
                    <a:pt x="20455" y="142852"/>
                  </a:cubicBezTo>
                  <a:cubicBezTo>
                    <a:pt x="17895" y="136053"/>
                    <a:pt x="14561" y="60604"/>
                    <a:pt x="12811" y="44768"/>
                  </a:cubicBezTo>
                  <a:cubicBezTo>
                    <a:pt x="11049" y="2893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3165918" y="2275012"/>
              <a:ext cx="222164" cy="267803"/>
            </a:xfrm>
            <a:custGeom>
              <a:avLst/>
              <a:gdLst/>
              <a:ahLst/>
              <a:cxnLst/>
              <a:rect l="l" t="t" r="r" b="b"/>
              <a:pathLst>
                <a:path w="23064" h="27802" extrusionOk="0">
                  <a:moveTo>
                    <a:pt x="3299" y="1"/>
                  </a:moveTo>
                  <a:cubicBezTo>
                    <a:pt x="1" y="4787"/>
                    <a:pt x="1" y="17062"/>
                    <a:pt x="1" y="17062"/>
                  </a:cubicBezTo>
                  <a:lnTo>
                    <a:pt x="23063" y="27802"/>
                  </a:lnTo>
                  <a:lnTo>
                    <a:pt x="20420" y="13705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2713752" y="4150765"/>
              <a:ext cx="64345" cy="82059"/>
            </a:xfrm>
            <a:custGeom>
              <a:avLst/>
              <a:gdLst/>
              <a:ahLst/>
              <a:cxnLst/>
              <a:rect l="l" t="t" r="r" b="b"/>
              <a:pathLst>
                <a:path w="6680" h="8519" extrusionOk="0">
                  <a:moveTo>
                    <a:pt x="2163" y="0"/>
                  </a:moveTo>
                  <a:cubicBezTo>
                    <a:pt x="1400" y="0"/>
                    <a:pt x="647" y="155"/>
                    <a:pt x="0" y="573"/>
                  </a:cubicBezTo>
                  <a:lnTo>
                    <a:pt x="0" y="7836"/>
                  </a:lnTo>
                  <a:cubicBezTo>
                    <a:pt x="1007" y="8293"/>
                    <a:pt x="2085" y="8518"/>
                    <a:pt x="3226" y="8518"/>
                  </a:cubicBezTo>
                  <a:cubicBezTo>
                    <a:pt x="3839" y="8518"/>
                    <a:pt x="4471" y="8453"/>
                    <a:pt x="5120" y="8324"/>
                  </a:cubicBezTo>
                  <a:lnTo>
                    <a:pt x="6680" y="1311"/>
                  </a:lnTo>
                  <a:cubicBezTo>
                    <a:pt x="6680" y="1311"/>
                    <a:pt x="4380" y="0"/>
                    <a:pt x="2163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3079570" y="4160262"/>
              <a:ext cx="64345" cy="80894"/>
            </a:xfrm>
            <a:custGeom>
              <a:avLst/>
              <a:gdLst/>
              <a:ahLst/>
              <a:cxnLst/>
              <a:rect l="l" t="t" r="r" b="b"/>
              <a:pathLst>
                <a:path w="6680" h="8398" extrusionOk="0">
                  <a:moveTo>
                    <a:pt x="4508" y="0"/>
                  </a:moveTo>
                  <a:cubicBezTo>
                    <a:pt x="2294" y="0"/>
                    <a:pt x="0" y="1302"/>
                    <a:pt x="0" y="1302"/>
                  </a:cubicBezTo>
                  <a:lnTo>
                    <a:pt x="774" y="8398"/>
                  </a:lnTo>
                  <a:lnTo>
                    <a:pt x="5727" y="7921"/>
                  </a:lnTo>
                  <a:lnTo>
                    <a:pt x="6680" y="575"/>
                  </a:lnTo>
                  <a:cubicBezTo>
                    <a:pt x="6031" y="156"/>
                    <a:pt x="5274" y="0"/>
                    <a:pt x="4508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2524875" y="4202843"/>
              <a:ext cx="252439" cy="133844"/>
            </a:xfrm>
            <a:custGeom>
              <a:avLst/>
              <a:gdLst/>
              <a:ahLst/>
              <a:cxnLst/>
              <a:rect l="l" t="t" r="r" b="b"/>
              <a:pathLst>
                <a:path w="26207" h="13895" extrusionOk="0">
                  <a:moveTo>
                    <a:pt x="18920" y="0"/>
                  </a:moveTo>
                  <a:cubicBezTo>
                    <a:pt x="18920" y="0"/>
                    <a:pt x="14098" y="2810"/>
                    <a:pt x="12479" y="4477"/>
                  </a:cubicBezTo>
                  <a:cubicBezTo>
                    <a:pt x="12479" y="4477"/>
                    <a:pt x="6847" y="5620"/>
                    <a:pt x="3037" y="8084"/>
                  </a:cubicBezTo>
                  <a:cubicBezTo>
                    <a:pt x="1632" y="8989"/>
                    <a:pt x="632" y="10454"/>
                    <a:pt x="215" y="12132"/>
                  </a:cubicBezTo>
                  <a:cubicBezTo>
                    <a:pt x="72" y="12704"/>
                    <a:pt x="1" y="13287"/>
                    <a:pt x="1" y="13895"/>
                  </a:cubicBezTo>
                  <a:lnTo>
                    <a:pt x="24956" y="13895"/>
                  </a:lnTo>
                  <a:cubicBezTo>
                    <a:pt x="25016" y="13311"/>
                    <a:pt x="25087" y="12728"/>
                    <a:pt x="25159" y="12132"/>
                  </a:cubicBezTo>
                  <a:cubicBezTo>
                    <a:pt x="25599" y="8584"/>
                    <a:pt x="26207" y="4870"/>
                    <a:pt x="25159" y="976"/>
                  </a:cubicBezTo>
                  <a:cubicBezTo>
                    <a:pt x="25159" y="976"/>
                    <a:pt x="24650" y="1159"/>
                    <a:pt x="23687" y="1159"/>
                  </a:cubicBezTo>
                  <a:cubicBezTo>
                    <a:pt x="22626" y="1159"/>
                    <a:pt x="21012" y="937"/>
                    <a:pt x="1892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2572128" y="4249740"/>
              <a:ext cx="92559" cy="20768"/>
            </a:xfrm>
            <a:custGeom>
              <a:avLst/>
              <a:gdLst/>
              <a:ahLst/>
              <a:cxnLst/>
              <a:rect l="l" t="t" r="r" b="b"/>
              <a:pathLst>
                <a:path w="9609" h="2156" extrusionOk="0">
                  <a:moveTo>
                    <a:pt x="4263" y="1"/>
                  </a:moveTo>
                  <a:cubicBezTo>
                    <a:pt x="1727" y="1"/>
                    <a:pt x="0" y="2156"/>
                    <a:pt x="0" y="2156"/>
                  </a:cubicBezTo>
                  <a:lnTo>
                    <a:pt x="2012" y="1358"/>
                  </a:lnTo>
                  <a:cubicBezTo>
                    <a:pt x="2012" y="1358"/>
                    <a:pt x="2858" y="1027"/>
                    <a:pt x="4291" y="1027"/>
                  </a:cubicBezTo>
                  <a:cubicBezTo>
                    <a:pt x="4641" y="1027"/>
                    <a:pt x="5025" y="1047"/>
                    <a:pt x="5441" y="1096"/>
                  </a:cubicBezTo>
                  <a:cubicBezTo>
                    <a:pt x="6418" y="1203"/>
                    <a:pt x="7215" y="1501"/>
                    <a:pt x="7775" y="1751"/>
                  </a:cubicBezTo>
                  <a:cubicBezTo>
                    <a:pt x="8132" y="1914"/>
                    <a:pt x="8516" y="1999"/>
                    <a:pt x="8905" y="1999"/>
                  </a:cubicBezTo>
                  <a:cubicBezTo>
                    <a:pt x="9140" y="1999"/>
                    <a:pt x="9376" y="1968"/>
                    <a:pt x="9609" y="1906"/>
                  </a:cubicBezTo>
                  <a:cubicBezTo>
                    <a:pt x="9609" y="1906"/>
                    <a:pt x="7775" y="1"/>
                    <a:pt x="4263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2605608" y="4239424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4296" y="0"/>
                  </a:moveTo>
                  <a:cubicBezTo>
                    <a:pt x="4285" y="0"/>
                    <a:pt x="4274" y="0"/>
                    <a:pt x="4263" y="0"/>
                  </a:cubicBezTo>
                  <a:cubicBezTo>
                    <a:pt x="1727" y="0"/>
                    <a:pt x="1" y="2155"/>
                    <a:pt x="1" y="2155"/>
                  </a:cubicBezTo>
                  <a:lnTo>
                    <a:pt x="2001" y="1346"/>
                  </a:lnTo>
                  <a:cubicBezTo>
                    <a:pt x="2001" y="1346"/>
                    <a:pt x="2856" y="1019"/>
                    <a:pt x="4307" y="1019"/>
                  </a:cubicBezTo>
                  <a:cubicBezTo>
                    <a:pt x="4653" y="1019"/>
                    <a:pt x="5032" y="1038"/>
                    <a:pt x="5442" y="1084"/>
                  </a:cubicBezTo>
                  <a:cubicBezTo>
                    <a:pt x="6418" y="1203"/>
                    <a:pt x="7216" y="1488"/>
                    <a:pt x="7764" y="1750"/>
                  </a:cubicBezTo>
                  <a:cubicBezTo>
                    <a:pt x="8128" y="1914"/>
                    <a:pt x="8515" y="1998"/>
                    <a:pt x="8903" y="1998"/>
                  </a:cubicBezTo>
                  <a:cubicBezTo>
                    <a:pt x="9136" y="1998"/>
                    <a:pt x="9369" y="1968"/>
                    <a:pt x="9597" y="1905"/>
                  </a:cubicBezTo>
                  <a:cubicBezTo>
                    <a:pt x="9597" y="1905"/>
                    <a:pt x="7787" y="0"/>
                    <a:pt x="4296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2640127" y="4227375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4251" y="1"/>
                  </a:moveTo>
                  <a:cubicBezTo>
                    <a:pt x="1715" y="1"/>
                    <a:pt x="1" y="2156"/>
                    <a:pt x="1" y="2156"/>
                  </a:cubicBezTo>
                  <a:lnTo>
                    <a:pt x="2001" y="1358"/>
                  </a:lnTo>
                  <a:cubicBezTo>
                    <a:pt x="2001" y="1358"/>
                    <a:pt x="2847" y="1028"/>
                    <a:pt x="4279" y="1028"/>
                  </a:cubicBezTo>
                  <a:cubicBezTo>
                    <a:pt x="4629" y="1028"/>
                    <a:pt x="5014" y="1047"/>
                    <a:pt x="5430" y="1096"/>
                  </a:cubicBezTo>
                  <a:cubicBezTo>
                    <a:pt x="6406" y="1204"/>
                    <a:pt x="7204" y="1489"/>
                    <a:pt x="7764" y="1751"/>
                  </a:cubicBezTo>
                  <a:cubicBezTo>
                    <a:pt x="8120" y="1915"/>
                    <a:pt x="8505" y="1999"/>
                    <a:pt x="8894" y="1999"/>
                  </a:cubicBezTo>
                  <a:cubicBezTo>
                    <a:pt x="9128" y="1999"/>
                    <a:pt x="9364" y="1969"/>
                    <a:pt x="9597" y="1906"/>
                  </a:cubicBezTo>
                  <a:cubicBezTo>
                    <a:pt x="9597" y="1906"/>
                    <a:pt x="7764" y="1"/>
                    <a:pt x="425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2524875" y="4319694"/>
              <a:ext cx="242344" cy="16982"/>
            </a:xfrm>
            <a:custGeom>
              <a:avLst/>
              <a:gdLst/>
              <a:ahLst/>
              <a:cxnLst/>
              <a:rect l="l" t="t" r="r" b="b"/>
              <a:pathLst>
                <a:path w="25159" h="1763" extrusionOk="0">
                  <a:moveTo>
                    <a:pt x="215" y="0"/>
                  </a:moveTo>
                  <a:cubicBezTo>
                    <a:pt x="72" y="572"/>
                    <a:pt x="1" y="1155"/>
                    <a:pt x="1" y="1763"/>
                  </a:cubicBezTo>
                  <a:lnTo>
                    <a:pt x="24956" y="1763"/>
                  </a:lnTo>
                  <a:cubicBezTo>
                    <a:pt x="25016" y="1179"/>
                    <a:pt x="25087" y="596"/>
                    <a:pt x="25159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071538" y="4207544"/>
              <a:ext cx="189019" cy="129143"/>
            </a:xfrm>
            <a:custGeom>
              <a:avLst/>
              <a:gdLst/>
              <a:ahLst/>
              <a:cxnLst/>
              <a:rect l="l" t="t" r="r" b="b"/>
              <a:pathLst>
                <a:path w="19623" h="13407" extrusionOk="0">
                  <a:moveTo>
                    <a:pt x="6954" y="0"/>
                  </a:moveTo>
                  <a:cubicBezTo>
                    <a:pt x="6297" y="536"/>
                    <a:pt x="4988" y="680"/>
                    <a:pt x="3774" y="680"/>
                  </a:cubicBezTo>
                  <a:cubicBezTo>
                    <a:pt x="2372" y="680"/>
                    <a:pt x="1096" y="488"/>
                    <a:pt x="1096" y="488"/>
                  </a:cubicBezTo>
                  <a:cubicBezTo>
                    <a:pt x="1" y="5287"/>
                    <a:pt x="465" y="9418"/>
                    <a:pt x="882" y="11644"/>
                  </a:cubicBezTo>
                  <a:cubicBezTo>
                    <a:pt x="1096" y="12764"/>
                    <a:pt x="1299" y="13407"/>
                    <a:pt x="1299" y="13407"/>
                  </a:cubicBezTo>
                  <a:lnTo>
                    <a:pt x="19575" y="13407"/>
                  </a:lnTo>
                  <a:cubicBezTo>
                    <a:pt x="19622" y="12776"/>
                    <a:pt x="19611" y="12192"/>
                    <a:pt x="19539" y="11644"/>
                  </a:cubicBezTo>
                  <a:cubicBezTo>
                    <a:pt x="18860" y="5715"/>
                    <a:pt x="12455" y="4144"/>
                    <a:pt x="12455" y="4144"/>
                  </a:cubicBezTo>
                  <a:cubicBezTo>
                    <a:pt x="8669" y="560"/>
                    <a:pt x="6954" y="0"/>
                    <a:pt x="695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163173" y="4251348"/>
              <a:ext cx="72600" cy="20883"/>
            </a:xfrm>
            <a:custGeom>
              <a:avLst/>
              <a:gdLst/>
              <a:ahLst/>
              <a:cxnLst/>
              <a:rect l="l" t="t" r="r" b="b"/>
              <a:pathLst>
                <a:path w="7537" h="2168" extrusionOk="0">
                  <a:moveTo>
                    <a:pt x="4201" y="0"/>
                  </a:moveTo>
                  <a:cubicBezTo>
                    <a:pt x="1432" y="0"/>
                    <a:pt x="0" y="1905"/>
                    <a:pt x="0" y="1905"/>
                  </a:cubicBezTo>
                  <a:cubicBezTo>
                    <a:pt x="184" y="1968"/>
                    <a:pt x="370" y="1999"/>
                    <a:pt x="556" y="1999"/>
                  </a:cubicBezTo>
                  <a:cubicBezTo>
                    <a:pt x="865" y="1999"/>
                    <a:pt x="1170" y="1914"/>
                    <a:pt x="1453" y="1751"/>
                  </a:cubicBezTo>
                  <a:cubicBezTo>
                    <a:pt x="1881" y="1489"/>
                    <a:pt x="2524" y="1203"/>
                    <a:pt x="3286" y="1084"/>
                  </a:cubicBezTo>
                  <a:cubicBezTo>
                    <a:pt x="3611" y="1038"/>
                    <a:pt x="3912" y="1020"/>
                    <a:pt x="4186" y="1020"/>
                  </a:cubicBezTo>
                  <a:cubicBezTo>
                    <a:pt x="5337" y="1020"/>
                    <a:pt x="6013" y="1346"/>
                    <a:pt x="6013" y="1346"/>
                  </a:cubicBezTo>
                  <a:lnTo>
                    <a:pt x="7537" y="2167"/>
                  </a:lnTo>
                  <a:cubicBezTo>
                    <a:pt x="7537" y="2167"/>
                    <a:pt x="6239" y="0"/>
                    <a:pt x="4227" y="0"/>
                  </a:cubicBezTo>
                  <a:cubicBezTo>
                    <a:pt x="4218" y="0"/>
                    <a:pt x="4210" y="0"/>
                    <a:pt x="4201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138853" y="4240908"/>
              <a:ext cx="73188" cy="20768"/>
            </a:xfrm>
            <a:custGeom>
              <a:avLst/>
              <a:gdLst/>
              <a:ahLst/>
              <a:cxnLst/>
              <a:rect l="l" t="t" r="r" b="b"/>
              <a:pathLst>
                <a:path w="7598" h="2156" extrusionOk="0">
                  <a:moveTo>
                    <a:pt x="4228" y="1"/>
                  </a:moveTo>
                  <a:cubicBezTo>
                    <a:pt x="1442" y="1"/>
                    <a:pt x="1" y="1906"/>
                    <a:pt x="1" y="1906"/>
                  </a:cubicBezTo>
                  <a:cubicBezTo>
                    <a:pt x="180" y="1969"/>
                    <a:pt x="364" y="1999"/>
                    <a:pt x="548" y="1999"/>
                  </a:cubicBezTo>
                  <a:cubicBezTo>
                    <a:pt x="854" y="1999"/>
                    <a:pt x="1159" y="1915"/>
                    <a:pt x="1442" y="1751"/>
                  </a:cubicBezTo>
                  <a:cubicBezTo>
                    <a:pt x="1882" y="1501"/>
                    <a:pt x="2525" y="1203"/>
                    <a:pt x="3287" y="1096"/>
                  </a:cubicBezTo>
                  <a:cubicBezTo>
                    <a:pt x="3619" y="1047"/>
                    <a:pt x="3925" y="1027"/>
                    <a:pt x="4204" y="1027"/>
                  </a:cubicBezTo>
                  <a:cubicBezTo>
                    <a:pt x="5344" y="1027"/>
                    <a:pt x="6014" y="1358"/>
                    <a:pt x="6014" y="1358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8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120052" y="4228868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1"/>
                  </a:moveTo>
                  <a:cubicBezTo>
                    <a:pt x="1441" y="1"/>
                    <a:pt x="0" y="1918"/>
                    <a:pt x="0" y="1918"/>
                  </a:cubicBezTo>
                  <a:cubicBezTo>
                    <a:pt x="178" y="1980"/>
                    <a:pt x="360" y="2010"/>
                    <a:pt x="542" y="2010"/>
                  </a:cubicBezTo>
                  <a:cubicBezTo>
                    <a:pt x="851" y="2010"/>
                    <a:pt x="1161" y="1923"/>
                    <a:pt x="1453" y="1751"/>
                  </a:cubicBezTo>
                  <a:cubicBezTo>
                    <a:pt x="1882" y="1501"/>
                    <a:pt x="2524" y="1215"/>
                    <a:pt x="3286" y="1096"/>
                  </a:cubicBezTo>
                  <a:cubicBezTo>
                    <a:pt x="3612" y="1050"/>
                    <a:pt x="3912" y="1032"/>
                    <a:pt x="4186" y="1032"/>
                  </a:cubicBezTo>
                  <a:cubicBezTo>
                    <a:pt x="5337" y="1032"/>
                    <a:pt x="6013" y="1358"/>
                    <a:pt x="6013" y="1358"/>
                  </a:cubicBezTo>
                  <a:lnTo>
                    <a:pt x="7597" y="2156"/>
                  </a:lnTo>
                  <a:cubicBezTo>
                    <a:pt x="7597" y="2156"/>
                    <a:pt x="6227" y="1"/>
                    <a:pt x="4227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080033" y="4319694"/>
              <a:ext cx="180523" cy="16982"/>
            </a:xfrm>
            <a:custGeom>
              <a:avLst/>
              <a:gdLst/>
              <a:ahLst/>
              <a:cxnLst/>
              <a:rect l="l" t="t" r="r" b="b"/>
              <a:pathLst>
                <a:path w="18741" h="1763" extrusionOk="0">
                  <a:moveTo>
                    <a:pt x="0" y="0"/>
                  </a:moveTo>
                  <a:cubicBezTo>
                    <a:pt x="214" y="1120"/>
                    <a:pt x="417" y="1763"/>
                    <a:pt x="417" y="1763"/>
                  </a:cubicBezTo>
                  <a:lnTo>
                    <a:pt x="18693" y="1763"/>
                  </a:lnTo>
                  <a:cubicBezTo>
                    <a:pt x="18740" y="1132"/>
                    <a:pt x="18729" y="548"/>
                    <a:pt x="18657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2669369" y="2212281"/>
              <a:ext cx="567826" cy="1982185"/>
            </a:xfrm>
            <a:custGeom>
              <a:avLst/>
              <a:gdLst/>
              <a:ahLst/>
              <a:cxnLst/>
              <a:rect l="l" t="t" r="r" b="b"/>
              <a:pathLst>
                <a:path w="58949" h="205781" extrusionOk="0">
                  <a:moveTo>
                    <a:pt x="26599" y="1"/>
                  </a:moveTo>
                  <a:cubicBezTo>
                    <a:pt x="26599" y="1"/>
                    <a:pt x="25468" y="203"/>
                    <a:pt x="23789" y="572"/>
                  </a:cubicBezTo>
                  <a:cubicBezTo>
                    <a:pt x="21944" y="977"/>
                    <a:pt x="19467" y="2215"/>
                    <a:pt x="17098" y="3608"/>
                  </a:cubicBezTo>
                  <a:cubicBezTo>
                    <a:pt x="16372" y="4037"/>
                    <a:pt x="15657" y="4478"/>
                    <a:pt x="14967" y="4918"/>
                  </a:cubicBezTo>
                  <a:cubicBezTo>
                    <a:pt x="13217" y="6049"/>
                    <a:pt x="11681" y="7156"/>
                    <a:pt x="10728" y="7907"/>
                  </a:cubicBezTo>
                  <a:cubicBezTo>
                    <a:pt x="10728" y="7907"/>
                    <a:pt x="10538" y="20718"/>
                    <a:pt x="15824" y="41661"/>
                  </a:cubicBezTo>
                  <a:cubicBezTo>
                    <a:pt x="16431" y="44030"/>
                    <a:pt x="16491" y="46483"/>
                    <a:pt x="16015" y="48876"/>
                  </a:cubicBezTo>
                  <a:cubicBezTo>
                    <a:pt x="15729" y="50364"/>
                    <a:pt x="15348" y="52245"/>
                    <a:pt x="14919" y="54388"/>
                  </a:cubicBezTo>
                  <a:cubicBezTo>
                    <a:pt x="13622" y="60723"/>
                    <a:pt x="11800" y="69355"/>
                    <a:pt x="9931" y="77010"/>
                  </a:cubicBezTo>
                  <a:cubicBezTo>
                    <a:pt x="9704" y="77927"/>
                    <a:pt x="9466" y="79475"/>
                    <a:pt x="9192" y="81570"/>
                  </a:cubicBezTo>
                  <a:cubicBezTo>
                    <a:pt x="8764" y="84880"/>
                    <a:pt x="8276" y="89512"/>
                    <a:pt x="7764" y="95060"/>
                  </a:cubicBezTo>
                  <a:cubicBezTo>
                    <a:pt x="7692" y="95763"/>
                    <a:pt x="7633" y="96477"/>
                    <a:pt x="7561" y="97215"/>
                  </a:cubicBezTo>
                  <a:cubicBezTo>
                    <a:pt x="7418" y="98870"/>
                    <a:pt x="7264" y="100596"/>
                    <a:pt x="7109" y="102394"/>
                  </a:cubicBezTo>
                  <a:cubicBezTo>
                    <a:pt x="7049" y="103097"/>
                    <a:pt x="6990" y="103811"/>
                    <a:pt x="6930" y="104549"/>
                  </a:cubicBezTo>
                  <a:cubicBezTo>
                    <a:pt x="4811" y="129683"/>
                    <a:pt x="2394" y="165438"/>
                    <a:pt x="1037" y="186000"/>
                  </a:cubicBezTo>
                  <a:cubicBezTo>
                    <a:pt x="989" y="186786"/>
                    <a:pt x="941" y="187560"/>
                    <a:pt x="882" y="188310"/>
                  </a:cubicBezTo>
                  <a:cubicBezTo>
                    <a:pt x="763" y="190179"/>
                    <a:pt x="656" y="191917"/>
                    <a:pt x="560" y="193465"/>
                  </a:cubicBezTo>
                  <a:cubicBezTo>
                    <a:pt x="501" y="194287"/>
                    <a:pt x="453" y="195060"/>
                    <a:pt x="406" y="195775"/>
                  </a:cubicBezTo>
                  <a:cubicBezTo>
                    <a:pt x="144" y="199871"/>
                    <a:pt x="1" y="202240"/>
                    <a:pt x="1" y="202240"/>
                  </a:cubicBezTo>
                  <a:cubicBezTo>
                    <a:pt x="1" y="202240"/>
                    <a:pt x="14621" y="205781"/>
                    <a:pt x="31334" y="205781"/>
                  </a:cubicBezTo>
                  <a:cubicBezTo>
                    <a:pt x="40608" y="205781"/>
                    <a:pt x="50527" y="204690"/>
                    <a:pt x="58949" y="201299"/>
                  </a:cubicBezTo>
                  <a:cubicBezTo>
                    <a:pt x="58949" y="201299"/>
                    <a:pt x="58949" y="200680"/>
                    <a:pt x="58949" y="199537"/>
                  </a:cubicBezTo>
                  <a:cubicBezTo>
                    <a:pt x="58937" y="198382"/>
                    <a:pt x="58937" y="196692"/>
                    <a:pt x="58925" y="194560"/>
                  </a:cubicBezTo>
                  <a:cubicBezTo>
                    <a:pt x="58913" y="193798"/>
                    <a:pt x="58901" y="192989"/>
                    <a:pt x="58901" y="192120"/>
                  </a:cubicBezTo>
                  <a:cubicBezTo>
                    <a:pt x="58889" y="190572"/>
                    <a:pt x="58877" y="188857"/>
                    <a:pt x="58853" y="187000"/>
                  </a:cubicBezTo>
                  <a:cubicBezTo>
                    <a:pt x="58853" y="186202"/>
                    <a:pt x="58841" y="185393"/>
                    <a:pt x="58830" y="184559"/>
                  </a:cubicBezTo>
                  <a:cubicBezTo>
                    <a:pt x="58627" y="163938"/>
                    <a:pt x="58079" y="128600"/>
                    <a:pt x="56686" y="103680"/>
                  </a:cubicBezTo>
                  <a:cubicBezTo>
                    <a:pt x="56639" y="102942"/>
                    <a:pt x="56603" y="102204"/>
                    <a:pt x="56555" y="101489"/>
                  </a:cubicBezTo>
                  <a:cubicBezTo>
                    <a:pt x="56448" y="99680"/>
                    <a:pt x="56341" y="97941"/>
                    <a:pt x="56222" y="96275"/>
                  </a:cubicBezTo>
                  <a:cubicBezTo>
                    <a:pt x="56174" y="95524"/>
                    <a:pt x="56115" y="94798"/>
                    <a:pt x="56067" y="94084"/>
                  </a:cubicBezTo>
                  <a:cubicBezTo>
                    <a:pt x="55472" y="86345"/>
                    <a:pt x="54770" y="80380"/>
                    <a:pt x="53924" y="77367"/>
                  </a:cubicBezTo>
                  <a:cubicBezTo>
                    <a:pt x="50412" y="64830"/>
                    <a:pt x="48007" y="53103"/>
                    <a:pt x="47019" y="47923"/>
                  </a:cubicBezTo>
                  <a:cubicBezTo>
                    <a:pt x="46661" y="46090"/>
                    <a:pt x="46685" y="44221"/>
                    <a:pt x="47078" y="42399"/>
                  </a:cubicBezTo>
                  <a:lnTo>
                    <a:pt x="48257" y="36958"/>
                  </a:lnTo>
                  <a:lnTo>
                    <a:pt x="52841" y="15812"/>
                  </a:lnTo>
                  <a:lnTo>
                    <a:pt x="54853" y="6514"/>
                  </a:lnTo>
                  <a:lnTo>
                    <a:pt x="53912" y="6168"/>
                  </a:lnTo>
                  <a:lnTo>
                    <a:pt x="46518" y="3573"/>
                  </a:lnTo>
                  <a:lnTo>
                    <a:pt x="45447" y="3204"/>
                  </a:lnTo>
                  <a:lnTo>
                    <a:pt x="44102" y="2727"/>
                  </a:lnTo>
                  <a:lnTo>
                    <a:pt x="39018" y="941"/>
                  </a:lnTo>
                  <a:lnTo>
                    <a:pt x="38279" y="679"/>
                  </a:lnTo>
                  <a:cubicBezTo>
                    <a:pt x="38279" y="679"/>
                    <a:pt x="37294" y="1014"/>
                    <a:pt x="34987" y="1014"/>
                  </a:cubicBezTo>
                  <a:cubicBezTo>
                    <a:pt x="33118" y="1014"/>
                    <a:pt x="30382" y="795"/>
                    <a:pt x="26599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2742194" y="3118455"/>
              <a:ext cx="468737" cy="51158"/>
            </a:xfrm>
            <a:custGeom>
              <a:avLst/>
              <a:gdLst/>
              <a:ahLst/>
              <a:cxnLst/>
              <a:rect l="l" t="t" r="r" b="b"/>
              <a:pathLst>
                <a:path w="48662" h="5311" extrusionOk="0">
                  <a:moveTo>
                    <a:pt x="48506" y="1"/>
                  </a:moveTo>
                  <a:cubicBezTo>
                    <a:pt x="41982" y="1811"/>
                    <a:pt x="33659" y="3156"/>
                    <a:pt x="23289" y="3192"/>
                  </a:cubicBezTo>
                  <a:cubicBezTo>
                    <a:pt x="23134" y="3204"/>
                    <a:pt x="22991" y="3204"/>
                    <a:pt x="22848" y="3204"/>
                  </a:cubicBezTo>
                  <a:cubicBezTo>
                    <a:pt x="14073" y="3204"/>
                    <a:pt x="6465" y="2251"/>
                    <a:pt x="203" y="977"/>
                  </a:cubicBezTo>
                  <a:cubicBezTo>
                    <a:pt x="131" y="1680"/>
                    <a:pt x="72" y="2394"/>
                    <a:pt x="0" y="3132"/>
                  </a:cubicBezTo>
                  <a:cubicBezTo>
                    <a:pt x="6311" y="4382"/>
                    <a:pt x="13966" y="5311"/>
                    <a:pt x="22836" y="5311"/>
                  </a:cubicBezTo>
                  <a:lnTo>
                    <a:pt x="23289" y="5311"/>
                  </a:lnTo>
                  <a:cubicBezTo>
                    <a:pt x="33671" y="5275"/>
                    <a:pt x="42041" y="3966"/>
                    <a:pt x="48661" y="2192"/>
                  </a:cubicBezTo>
                  <a:cubicBezTo>
                    <a:pt x="48613" y="1441"/>
                    <a:pt x="48554" y="715"/>
                    <a:pt x="48506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2736116" y="3189787"/>
              <a:ext cx="479284" cy="51958"/>
            </a:xfrm>
            <a:custGeom>
              <a:avLst/>
              <a:gdLst/>
              <a:ahLst/>
              <a:cxnLst/>
              <a:rect l="l" t="t" r="r" b="b"/>
              <a:pathLst>
                <a:path w="49757" h="5394" extrusionOk="0">
                  <a:moveTo>
                    <a:pt x="49625" y="0"/>
                  </a:moveTo>
                  <a:cubicBezTo>
                    <a:pt x="43053" y="1858"/>
                    <a:pt x="34612" y="3251"/>
                    <a:pt x="24063" y="3287"/>
                  </a:cubicBezTo>
                  <a:lnTo>
                    <a:pt x="23610" y="3287"/>
                  </a:lnTo>
                  <a:cubicBezTo>
                    <a:pt x="14466" y="3287"/>
                    <a:pt x="6584" y="2263"/>
                    <a:pt x="179" y="905"/>
                  </a:cubicBezTo>
                  <a:cubicBezTo>
                    <a:pt x="119" y="1608"/>
                    <a:pt x="60" y="2322"/>
                    <a:pt x="0" y="3060"/>
                  </a:cubicBezTo>
                  <a:cubicBezTo>
                    <a:pt x="6453" y="4394"/>
                    <a:pt x="14371" y="5394"/>
                    <a:pt x="23598" y="5394"/>
                  </a:cubicBezTo>
                  <a:lnTo>
                    <a:pt x="24063" y="5394"/>
                  </a:lnTo>
                  <a:cubicBezTo>
                    <a:pt x="34612" y="5358"/>
                    <a:pt x="43089" y="4013"/>
                    <a:pt x="49756" y="2191"/>
                  </a:cubicBezTo>
                  <a:cubicBezTo>
                    <a:pt x="49709" y="1453"/>
                    <a:pt x="49673" y="715"/>
                    <a:pt x="49625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834051" y="2212281"/>
              <a:ext cx="283398" cy="160555"/>
            </a:xfrm>
            <a:custGeom>
              <a:avLst/>
              <a:gdLst/>
              <a:ahLst/>
              <a:cxnLst/>
              <a:rect l="l" t="t" r="r" b="b"/>
              <a:pathLst>
                <a:path w="29421" h="16668" extrusionOk="0">
                  <a:moveTo>
                    <a:pt x="9501" y="1"/>
                  </a:moveTo>
                  <a:cubicBezTo>
                    <a:pt x="9501" y="1"/>
                    <a:pt x="8370" y="203"/>
                    <a:pt x="6691" y="572"/>
                  </a:cubicBezTo>
                  <a:cubicBezTo>
                    <a:pt x="4846" y="977"/>
                    <a:pt x="2369" y="2215"/>
                    <a:pt x="0" y="3608"/>
                  </a:cubicBezTo>
                  <a:cubicBezTo>
                    <a:pt x="2269" y="9064"/>
                    <a:pt x="6773" y="16667"/>
                    <a:pt x="14295" y="16667"/>
                  </a:cubicBezTo>
                  <a:cubicBezTo>
                    <a:pt x="15063" y="16667"/>
                    <a:pt x="15862" y="16588"/>
                    <a:pt x="16693" y="16419"/>
                  </a:cubicBezTo>
                  <a:cubicBezTo>
                    <a:pt x="24063" y="14919"/>
                    <a:pt x="27670" y="8823"/>
                    <a:pt x="29420" y="3573"/>
                  </a:cubicBezTo>
                  <a:lnTo>
                    <a:pt x="28349" y="3204"/>
                  </a:lnTo>
                  <a:lnTo>
                    <a:pt x="27004" y="2727"/>
                  </a:lnTo>
                  <a:lnTo>
                    <a:pt x="21920" y="941"/>
                  </a:lnTo>
                  <a:lnTo>
                    <a:pt x="21181" y="679"/>
                  </a:lnTo>
                  <a:cubicBezTo>
                    <a:pt x="21181" y="679"/>
                    <a:pt x="20196" y="1014"/>
                    <a:pt x="17889" y="1014"/>
                  </a:cubicBezTo>
                  <a:cubicBezTo>
                    <a:pt x="16020" y="1014"/>
                    <a:pt x="13284" y="795"/>
                    <a:pt x="950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757903" y="2238546"/>
              <a:ext cx="430775" cy="759465"/>
            </a:xfrm>
            <a:custGeom>
              <a:avLst/>
              <a:gdLst/>
              <a:ahLst/>
              <a:cxnLst/>
              <a:rect l="l" t="t" r="r" b="b"/>
              <a:pathLst>
                <a:path w="44721" h="78844" extrusionOk="0">
                  <a:moveTo>
                    <a:pt x="34910" y="0"/>
                  </a:moveTo>
                  <a:cubicBezTo>
                    <a:pt x="32243" y="10442"/>
                    <a:pt x="23789" y="38005"/>
                    <a:pt x="5727" y="51661"/>
                  </a:cubicBezTo>
                  <a:cubicBezTo>
                    <a:pt x="4941" y="55495"/>
                    <a:pt x="3965" y="60162"/>
                    <a:pt x="2894" y="64949"/>
                  </a:cubicBezTo>
                  <a:cubicBezTo>
                    <a:pt x="2215" y="68080"/>
                    <a:pt x="1477" y="71259"/>
                    <a:pt x="739" y="74283"/>
                  </a:cubicBezTo>
                  <a:cubicBezTo>
                    <a:pt x="512" y="75200"/>
                    <a:pt x="274" y="76748"/>
                    <a:pt x="0" y="78843"/>
                  </a:cubicBezTo>
                  <a:cubicBezTo>
                    <a:pt x="0" y="78843"/>
                    <a:pt x="26539" y="74986"/>
                    <a:pt x="39065" y="34231"/>
                  </a:cubicBezTo>
                  <a:cubicBezTo>
                    <a:pt x="40958" y="28063"/>
                    <a:pt x="42530" y="21051"/>
                    <a:pt x="43649" y="13085"/>
                  </a:cubicBezTo>
                  <a:cubicBezTo>
                    <a:pt x="44077" y="10013"/>
                    <a:pt x="44435" y="6811"/>
                    <a:pt x="44720" y="3441"/>
                  </a:cubicBezTo>
                  <a:lnTo>
                    <a:pt x="42029" y="2501"/>
                  </a:lnTo>
                  <a:lnTo>
                    <a:pt x="34910" y="0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2757903" y="2262626"/>
              <a:ext cx="430775" cy="735384"/>
            </a:xfrm>
            <a:custGeom>
              <a:avLst/>
              <a:gdLst/>
              <a:ahLst/>
              <a:cxnLst/>
              <a:rect l="l" t="t" r="r" b="b"/>
              <a:pathLst>
                <a:path w="44721" h="76344" extrusionOk="0">
                  <a:moveTo>
                    <a:pt x="42029" y="1"/>
                  </a:moveTo>
                  <a:cubicBezTo>
                    <a:pt x="38779" y="15764"/>
                    <a:pt x="28671" y="52138"/>
                    <a:pt x="2894" y="62449"/>
                  </a:cubicBezTo>
                  <a:cubicBezTo>
                    <a:pt x="2215" y="65580"/>
                    <a:pt x="1477" y="68759"/>
                    <a:pt x="739" y="71783"/>
                  </a:cubicBezTo>
                  <a:cubicBezTo>
                    <a:pt x="512" y="72700"/>
                    <a:pt x="274" y="74248"/>
                    <a:pt x="0" y="76343"/>
                  </a:cubicBezTo>
                  <a:cubicBezTo>
                    <a:pt x="0" y="76343"/>
                    <a:pt x="26539" y="72486"/>
                    <a:pt x="39065" y="31731"/>
                  </a:cubicBezTo>
                  <a:cubicBezTo>
                    <a:pt x="40958" y="25563"/>
                    <a:pt x="42530" y="18551"/>
                    <a:pt x="43649" y="10585"/>
                  </a:cubicBezTo>
                  <a:cubicBezTo>
                    <a:pt x="44077" y="7513"/>
                    <a:pt x="44435" y="4311"/>
                    <a:pt x="44720" y="941"/>
                  </a:cubicBezTo>
                  <a:lnTo>
                    <a:pt x="42029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2673270" y="4062703"/>
              <a:ext cx="563578" cy="70317"/>
            </a:xfrm>
            <a:custGeom>
              <a:avLst/>
              <a:gdLst/>
              <a:ahLst/>
              <a:cxnLst/>
              <a:rect l="l" t="t" r="r" b="b"/>
              <a:pathLst>
                <a:path w="58508" h="7300" extrusionOk="0">
                  <a:moveTo>
                    <a:pt x="58496" y="1"/>
                  </a:moveTo>
                  <a:cubicBezTo>
                    <a:pt x="48793" y="3849"/>
                    <a:pt x="38356" y="5009"/>
                    <a:pt x="29318" y="5009"/>
                  </a:cubicBezTo>
                  <a:cubicBezTo>
                    <a:pt x="25913" y="5009"/>
                    <a:pt x="22706" y="4844"/>
                    <a:pt x="19813" y="4596"/>
                  </a:cubicBezTo>
                  <a:cubicBezTo>
                    <a:pt x="11204" y="3870"/>
                    <a:pt x="4061" y="2322"/>
                    <a:pt x="155" y="1346"/>
                  </a:cubicBezTo>
                  <a:cubicBezTo>
                    <a:pt x="96" y="2168"/>
                    <a:pt x="48" y="2941"/>
                    <a:pt x="1" y="3656"/>
                  </a:cubicBezTo>
                  <a:cubicBezTo>
                    <a:pt x="4073" y="4656"/>
                    <a:pt x="11133" y="6144"/>
                    <a:pt x="19563" y="6871"/>
                  </a:cubicBezTo>
                  <a:cubicBezTo>
                    <a:pt x="22932" y="7156"/>
                    <a:pt x="26230" y="7299"/>
                    <a:pt x="29457" y="7299"/>
                  </a:cubicBezTo>
                  <a:cubicBezTo>
                    <a:pt x="33707" y="7299"/>
                    <a:pt x="37827" y="7049"/>
                    <a:pt x="41744" y="6549"/>
                  </a:cubicBezTo>
                  <a:cubicBezTo>
                    <a:pt x="47780" y="5775"/>
                    <a:pt x="53400" y="4394"/>
                    <a:pt x="58508" y="2441"/>
                  </a:cubicBezTo>
                  <a:cubicBezTo>
                    <a:pt x="58508" y="1679"/>
                    <a:pt x="58496" y="870"/>
                    <a:pt x="58496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677854" y="3989888"/>
              <a:ext cx="558425" cy="70076"/>
            </a:xfrm>
            <a:custGeom>
              <a:avLst/>
              <a:gdLst/>
              <a:ahLst/>
              <a:cxnLst/>
              <a:rect l="l" t="t" r="r" b="b"/>
              <a:pathLst>
                <a:path w="57973" h="7275" extrusionOk="0">
                  <a:moveTo>
                    <a:pt x="57949" y="0"/>
                  </a:moveTo>
                  <a:cubicBezTo>
                    <a:pt x="48255" y="3831"/>
                    <a:pt x="37846" y="4980"/>
                    <a:pt x="28828" y="4980"/>
                  </a:cubicBezTo>
                  <a:cubicBezTo>
                    <a:pt x="25429" y="4980"/>
                    <a:pt x="22228" y="4817"/>
                    <a:pt x="19337" y="4572"/>
                  </a:cubicBezTo>
                  <a:cubicBezTo>
                    <a:pt x="11074" y="3870"/>
                    <a:pt x="4156" y="2417"/>
                    <a:pt x="156" y="1441"/>
                  </a:cubicBezTo>
                  <a:cubicBezTo>
                    <a:pt x="108" y="2227"/>
                    <a:pt x="60" y="3001"/>
                    <a:pt x="1" y="3751"/>
                  </a:cubicBezTo>
                  <a:cubicBezTo>
                    <a:pt x="4144" y="4751"/>
                    <a:pt x="10990" y="6144"/>
                    <a:pt x="19087" y="6846"/>
                  </a:cubicBezTo>
                  <a:cubicBezTo>
                    <a:pt x="22456" y="7132"/>
                    <a:pt x="25754" y="7275"/>
                    <a:pt x="28981" y="7275"/>
                  </a:cubicBezTo>
                  <a:cubicBezTo>
                    <a:pt x="33231" y="7275"/>
                    <a:pt x="37351" y="7025"/>
                    <a:pt x="41268" y="6513"/>
                  </a:cubicBezTo>
                  <a:cubicBezTo>
                    <a:pt x="47292" y="5751"/>
                    <a:pt x="52876" y="4382"/>
                    <a:pt x="57972" y="2441"/>
                  </a:cubicBezTo>
                  <a:cubicBezTo>
                    <a:pt x="57972" y="1655"/>
                    <a:pt x="57960" y="834"/>
                    <a:pt x="57949" y="0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2678548" y="2288429"/>
              <a:ext cx="127428" cy="254385"/>
            </a:xfrm>
            <a:custGeom>
              <a:avLst/>
              <a:gdLst/>
              <a:ahLst/>
              <a:cxnLst/>
              <a:rect l="l" t="t" r="r" b="b"/>
              <a:pathLst>
                <a:path w="13229" h="26409" extrusionOk="0">
                  <a:moveTo>
                    <a:pt x="9775" y="1"/>
                  </a:moveTo>
                  <a:lnTo>
                    <a:pt x="119" y="12419"/>
                  </a:lnTo>
                  <a:lnTo>
                    <a:pt x="0" y="26409"/>
                  </a:lnTo>
                  <a:lnTo>
                    <a:pt x="11490" y="17550"/>
                  </a:lnTo>
                  <a:cubicBezTo>
                    <a:pt x="11490" y="17550"/>
                    <a:pt x="13228" y="4596"/>
                    <a:pt x="9775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2898496" y="2212156"/>
              <a:ext cx="146809" cy="76289"/>
            </a:xfrm>
            <a:custGeom>
              <a:avLst/>
              <a:gdLst/>
              <a:ahLst/>
              <a:cxnLst/>
              <a:rect l="l" t="t" r="r" b="b"/>
              <a:pathLst>
                <a:path w="15241" h="7920" extrusionOk="0">
                  <a:moveTo>
                    <a:pt x="6455" y="0"/>
                  </a:moveTo>
                  <a:cubicBezTo>
                    <a:pt x="5137" y="0"/>
                    <a:pt x="3864" y="14"/>
                    <a:pt x="2810" y="14"/>
                  </a:cubicBezTo>
                  <a:cubicBezTo>
                    <a:pt x="2810" y="14"/>
                    <a:pt x="1679" y="216"/>
                    <a:pt x="0" y="585"/>
                  </a:cubicBezTo>
                  <a:cubicBezTo>
                    <a:pt x="827" y="2399"/>
                    <a:pt x="3711" y="7919"/>
                    <a:pt x="8313" y="7919"/>
                  </a:cubicBezTo>
                  <a:cubicBezTo>
                    <a:pt x="8484" y="7919"/>
                    <a:pt x="8658" y="7912"/>
                    <a:pt x="8835" y="7896"/>
                  </a:cubicBezTo>
                  <a:cubicBezTo>
                    <a:pt x="13145" y="7503"/>
                    <a:pt x="14717" y="3181"/>
                    <a:pt x="15240" y="954"/>
                  </a:cubicBezTo>
                  <a:lnTo>
                    <a:pt x="14478" y="692"/>
                  </a:lnTo>
                  <a:cubicBezTo>
                    <a:pt x="13420" y="86"/>
                    <a:pt x="9795" y="0"/>
                    <a:pt x="6455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3064613" y="2261017"/>
              <a:ext cx="129422" cy="196994"/>
            </a:xfrm>
            <a:custGeom>
              <a:avLst/>
              <a:gdLst/>
              <a:ahLst/>
              <a:cxnLst/>
              <a:rect l="l" t="t" r="r" b="b"/>
              <a:pathLst>
                <a:path w="13436" h="20451" extrusionOk="0">
                  <a:moveTo>
                    <a:pt x="4280" y="1"/>
                  </a:moveTo>
                  <a:cubicBezTo>
                    <a:pt x="4280" y="1"/>
                    <a:pt x="2458" y="3097"/>
                    <a:pt x="1458" y="4930"/>
                  </a:cubicBezTo>
                  <a:cubicBezTo>
                    <a:pt x="446" y="6764"/>
                    <a:pt x="506" y="8919"/>
                    <a:pt x="160" y="10883"/>
                  </a:cubicBezTo>
                  <a:cubicBezTo>
                    <a:pt x="0" y="11826"/>
                    <a:pt x="296" y="12253"/>
                    <a:pt x="731" y="12253"/>
                  </a:cubicBezTo>
                  <a:cubicBezTo>
                    <a:pt x="1204" y="12253"/>
                    <a:pt x="1841" y="11751"/>
                    <a:pt x="2244" y="10859"/>
                  </a:cubicBezTo>
                  <a:cubicBezTo>
                    <a:pt x="2927" y="9357"/>
                    <a:pt x="3452" y="7707"/>
                    <a:pt x="3901" y="7707"/>
                  </a:cubicBezTo>
                  <a:cubicBezTo>
                    <a:pt x="3961" y="7707"/>
                    <a:pt x="4020" y="7736"/>
                    <a:pt x="4078" y="7800"/>
                  </a:cubicBezTo>
                  <a:cubicBezTo>
                    <a:pt x="4566" y="8335"/>
                    <a:pt x="3982" y="16551"/>
                    <a:pt x="5244" y="18348"/>
                  </a:cubicBezTo>
                  <a:cubicBezTo>
                    <a:pt x="5385" y="18550"/>
                    <a:pt x="5513" y="18640"/>
                    <a:pt x="5628" y="18640"/>
                  </a:cubicBezTo>
                  <a:cubicBezTo>
                    <a:pt x="6552" y="18640"/>
                    <a:pt x="6721" y="12943"/>
                    <a:pt x="6721" y="12943"/>
                  </a:cubicBezTo>
                  <a:cubicBezTo>
                    <a:pt x="6721" y="12943"/>
                    <a:pt x="7149" y="19861"/>
                    <a:pt x="8340" y="20420"/>
                  </a:cubicBezTo>
                  <a:cubicBezTo>
                    <a:pt x="8384" y="20441"/>
                    <a:pt x="8426" y="20451"/>
                    <a:pt x="8465" y="20451"/>
                  </a:cubicBezTo>
                  <a:cubicBezTo>
                    <a:pt x="9493" y="20451"/>
                    <a:pt x="9019" y="13709"/>
                    <a:pt x="9019" y="13705"/>
                  </a:cubicBezTo>
                  <a:lnTo>
                    <a:pt x="9019" y="13705"/>
                  </a:lnTo>
                  <a:cubicBezTo>
                    <a:pt x="9019" y="13709"/>
                    <a:pt x="9434" y="18829"/>
                    <a:pt x="10549" y="18829"/>
                  </a:cubicBezTo>
                  <a:cubicBezTo>
                    <a:pt x="10566" y="18829"/>
                    <a:pt x="10584" y="18827"/>
                    <a:pt x="10602" y="18825"/>
                  </a:cubicBezTo>
                  <a:cubicBezTo>
                    <a:pt x="11436" y="18694"/>
                    <a:pt x="11221" y="14407"/>
                    <a:pt x="11055" y="12312"/>
                  </a:cubicBezTo>
                  <a:lnTo>
                    <a:pt x="11055" y="12312"/>
                  </a:lnTo>
                  <a:cubicBezTo>
                    <a:pt x="11055" y="12314"/>
                    <a:pt x="11558" y="16987"/>
                    <a:pt x="12279" y="16987"/>
                  </a:cubicBezTo>
                  <a:cubicBezTo>
                    <a:pt x="12319" y="16987"/>
                    <a:pt x="12359" y="16973"/>
                    <a:pt x="12400" y="16943"/>
                  </a:cubicBezTo>
                  <a:cubicBezTo>
                    <a:pt x="13400" y="16217"/>
                    <a:pt x="13436" y="6240"/>
                    <a:pt x="11245" y="537"/>
                  </a:cubicBezTo>
                  <a:lnTo>
                    <a:pt x="4280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3032664" y="2132011"/>
              <a:ext cx="142686" cy="138429"/>
            </a:xfrm>
            <a:custGeom>
              <a:avLst/>
              <a:gdLst/>
              <a:ahLst/>
              <a:cxnLst/>
              <a:rect l="l" t="t" r="r" b="b"/>
              <a:pathLst>
                <a:path w="14813" h="14371" extrusionOk="0">
                  <a:moveTo>
                    <a:pt x="406" y="0"/>
                  </a:moveTo>
                  <a:cubicBezTo>
                    <a:pt x="1" y="2501"/>
                    <a:pt x="48" y="4453"/>
                    <a:pt x="48" y="4453"/>
                  </a:cubicBezTo>
                  <a:cubicBezTo>
                    <a:pt x="48" y="6144"/>
                    <a:pt x="310" y="8894"/>
                    <a:pt x="310" y="8894"/>
                  </a:cubicBezTo>
                  <a:cubicBezTo>
                    <a:pt x="3751" y="10276"/>
                    <a:pt x="6335" y="11299"/>
                    <a:pt x="7680" y="13514"/>
                  </a:cubicBezTo>
                  <a:lnTo>
                    <a:pt x="10681" y="14169"/>
                  </a:lnTo>
                  <a:cubicBezTo>
                    <a:pt x="10824" y="14205"/>
                    <a:pt x="10955" y="14228"/>
                    <a:pt x="11097" y="14252"/>
                  </a:cubicBezTo>
                  <a:cubicBezTo>
                    <a:pt x="11732" y="14338"/>
                    <a:pt x="12333" y="14371"/>
                    <a:pt x="12859" y="14371"/>
                  </a:cubicBezTo>
                  <a:cubicBezTo>
                    <a:pt x="14020" y="14371"/>
                    <a:pt x="14813" y="14208"/>
                    <a:pt x="14788" y="14086"/>
                  </a:cubicBezTo>
                  <a:cubicBezTo>
                    <a:pt x="13157" y="5453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2768565" y="2261017"/>
              <a:ext cx="127650" cy="185493"/>
            </a:xfrm>
            <a:custGeom>
              <a:avLst/>
              <a:gdLst/>
              <a:ahLst/>
              <a:cxnLst/>
              <a:rect l="l" t="t" r="r" b="b"/>
              <a:pathLst>
                <a:path w="13252" h="19257" extrusionOk="0">
                  <a:moveTo>
                    <a:pt x="8764" y="1"/>
                  </a:moveTo>
                  <a:lnTo>
                    <a:pt x="1608" y="692"/>
                  </a:lnTo>
                  <a:cubicBezTo>
                    <a:pt x="1" y="6109"/>
                    <a:pt x="1179" y="15705"/>
                    <a:pt x="2156" y="16301"/>
                  </a:cubicBezTo>
                  <a:cubicBezTo>
                    <a:pt x="2191" y="16323"/>
                    <a:pt x="2226" y="16334"/>
                    <a:pt x="2259" y="16334"/>
                  </a:cubicBezTo>
                  <a:cubicBezTo>
                    <a:pt x="2931" y="16334"/>
                    <a:pt x="3061" y="11931"/>
                    <a:pt x="3061" y="11931"/>
                  </a:cubicBezTo>
                  <a:cubicBezTo>
                    <a:pt x="3061" y="13884"/>
                    <a:pt x="3180" y="17848"/>
                    <a:pt x="3954" y="17908"/>
                  </a:cubicBezTo>
                  <a:cubicBezTo>
                    <a:pt x="3963" y="17909"/>
                    <a:pt x="3971" y="17909"/>
                    <a:pt x="3980" y="17909"/>
                  </a:cubicBezTo>
                  <a:cubicBezTo>
                    <a:pt x="5025" y="17909"/>
                    <a:pt x="5049" y="13062"/>
                    <a:pt x="5049" y="13062"/>
                  </a:cubicBezTo>
                  <a:cubicBezTo>
                    <a:pt x="5049" y="13062"/>
                    <a:pt x="5093" y="19256"/>
                    <a:pt x="6025" y="19256"/>
                  </a:cubicBezTo>
                  <a:cubicBezTo>
                    <a:pt x="6067" y="19256"/>
                    <a:pt x="6111" y="19244"/>
                    <a:pt x="6156" y="19218"/>
                  </a:cubicBezTo>
                  <a:cubicBezTo>
                    <a:pt x="7216" y="18622"/>
                    <a:pt x="7109" y="12194"/>
                    <a:pt x="7109" y="12193"/>
                  </a:cubicBezTo>
                  <a:lnTo>
                    <a:pt x="7109" y="12193"/>
                  </a:lnTo>
                  <a:cubicBezTo>
                    <a:pt x="7109" y="12194"/>
                    <a:pt x="7675" y="17383"/>
                    <a:pt x="8521" y="17383"/>
                  </a:cubicBezTo>
                  <a:cubicBezTo>
                    <a:pt x="8633" y="17383"/>
                    <a:pt x="8750" y="17292"/>
                    <a:pt x="8871" y="17086"/>
                  </a:cubicBezTo>
                  <a:cubicBezTo>
                    <a:pt x="9907" y="15324"/>
                    <a:pt x="8776" y="7788"/>
                    <a:pt x="9180" y="7252"/>
                  </a:cubicBezTo>
                  <a:cubicBezTo>
                    <a:pt x="9233" y="7186"/>
                    <a:pt x="9290" y="7155"/>
                    <a:pt x="9350" y="7155"/>
                  </a:cubicBezTo>
                  <a:cubicBezTo>
                    <a:pt x="9768" y="7155"/>
                    <a:pt x="10369" y="8623"/>
                    <a:pt x="11097" y="9955"/>
                  </a:cubicBezTo>
                  <a:cubicBezTo>
                    <a:pt x="11521" y="10712"/>
                    <a:pt x="12117" y="11126"/>
                    <a:pt x="12551" y="11126"/>
                  </a:cubicBezTo>
                  <a:cubicBezTo>
                    <a:pt x="12982" y="11126"/>
                    <a:pt x="13252" y="10715"/>
                    <a:pt x="13026" y="9824"/>
                  </a:cubicBezTo>
                  <a:cubicBezTo>
                    <a:pt x="12562" y="8026"/>
                    <a:pt x="12467" y="6025"/>
                    <a:pt x="11395" y="4418"/>
                  </a:cubicBezTo>
                  <a:cubicBezTo>
                    <a:pt x="10335" y="2799"/>
                    <a:pt x="8764" y="1"/>
                    <a:pt x="876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783889" y="2154375"/>
              <a:ext cx="138477" cy="116062"/>
            </a:xfrm>
            <a:custGeom>
              <a:avLst/>
              <a:gdLst/>
              <a:ahLst/>
              <a:cxnLst/>
              <a:rect l="l" t="t" r="r" b="b"/>
              <a:pathLst>
                <a:path w="14376" h="12049" extrusionOk="0">
                  <a:moveTo>
                    <a:pt x="9983" y="0"/>
                  </a:moveTo>
                  <a:cubicBezTo>
                    <a:pt x="6196" y="2417"/>
                    <a:pt x="981" y="6703"/>
                    <a:pt x="17" y="11764"/>
                  </a:cubicBezTo>
                  <a:cubicBezTo>
                    <a:pt x="1" y="11886"/>
                    <a:pt x="797" y="12049"/>
                    <a:pt x="1958" y="12049"/>
                  </a:cubicBezTo>
                  <a:cubicBezTo>
                    <a:pt x="2484" y="12049"/>
                    <a:pt x="3085" y="12016"/>
                    <a:pt x="3720" y="11930"/>
                  </a:cubicBezTo>
                  <a:cubicBezTo>
                    <a:pt x="3851" y="11906"/>
                    <a:pt x="3994" y="11883"/>
                    <a:pt x="4125" y="11847"/>
                  </a:cubicBezTo>
                  <a:lnTo>
                    <a:pt x="7137" y="11192"/>
                  </a:lnTo>
                  <a:cubicBezTo>
                    <a:pt x="8173" y="9478"/>
                    <a:pt x="9959" y="8477"/>
                    <a:pt x="12328" y="7465"/>
                  </a:cubicBezTo>
                  <a:cubicBezTo>
                    <a:pt x="12923" y="7203"/>
                    <a:pt x="13566" y="6953"/>
                    <a:pt x="14233" y="6680"/>
                  </a:cubicBezTo>
                  <a:cubicBezTo>
                    <a:pt x="14257" y="6489"/>
                    <a:pt x="14269" y="6287"/>
                    <a:pt x="14281" y="6096"/>
                  </a:cubicBezTo>
                  <a:cubicBezTo>
                    <a:pt x="14376" y="4703"/>
                    <a:pt x="14305" y="3203"/>
                    <a:pt x="14162" y="2024"/>
                  </a:cubicBezTo>
                  <a:cubicBezTo>
                    <a:pt x="13697" y="1965"/>
                    <a:pt x="13185" y="1822"/>
                    <a:pt x="12709" y="1691"/>
                  </a:cubicBezTo>
                  <a:cubicBezTo>
                    <a:pt x="11483" y="1381"/>
                    <a:pt x="10923" y="750"/>
                    <a:pt x="9983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2911682" y="2087484"/>
              <a:ext cx="132245" cy="150893"/>
            </a:xfrm>
            <a:custGeom>
              <a:avLst/>
              <a:gdLst/>
              <a:ahLst/>
              <a:cxnLst/>
              <a:rect l="l" t="t" r="r" b="b"/>
              <a:pathLst>
                <a:path w="13729" h="15665" extrusionOk="0">
                  <a:moveTo>
                    <a:pt x="9361" y="0"/>
                  </a:moveTo>
                  <a:cubicBezTo>
                    <a:pt x="9001" y="0"/>
                    <a:pt x="8646" y="31"/>
                    <a:pt x="8299" y="87"/>
                  </a:cubicBezTo>
                  <a:cubicBezTo>
                    <a:pt x="7275" y="432"/>
                    <a:pt x="6240" y="825"/>
                    <a:pt x="5263" y="1230"/>
                  </a:cubicBezTo>
                  <a:cubicBezTo>
                    <a:pt x="3025" y="2492"/>
                    <a:pt x="894" y="4421"/>
                    <a:pt x="1" y="5457"/>
                  </a:cubicBezTo>
                  <a:cubicBezTo>
                    <a:pt x="798" y="7898"/>
                    <a:pt x="1275" y="10648"/>
                    <a:pt x="870" y="14220"/>
                  </a:cubicBezTo>
                  <a:cubicBezTo>
                    <a:pt x="2819" y="15183"/>
                    <a:pt x="4879" y="15665"/>
                    <a:pt x="6938" y="15665"/>
                  </a:cubicBezTo>
                  <a:cubicBezTo>
                    <a:pt x="9004" y="15665"/>
                    <a:pt x="11070" y="15180"/>
                    <a:pt x="13026" y="14208"/>
                  </a:cubicBezTo>
                  <a:cubicBezTo>
                    <a:pt x="12633" y="10981"/>
                    <a:pt x="12621" y="8564"/>
                    <a:pt x="12848" y="6421"/>
                  </a:cubicBezTo>
                  <a:cubicBezTo>
                    <a:pt x="13026" y="4790"/>
                    <a:pt x="13336" y="3326"/>
                    <a:pt x="13729" y="1778"/>
                  </a:cubicBezTo>
                  <a:cubicBezTo>
                    <a:pt x="12354" y="499"/>
                    <a:pt x="10818" y="0"/>
                    <a:pt x="9361" y="0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2911682" y="2087484"/>
              <a:ext cx="132245" cy="136974"/>
            </a:xfrm>
            <a:custGeom>
              <a:avLst/>
              <a:gdLst/>
              <a:ahLst/>
              <a:cxnLst/>
              <a:rect l="l" t="t" r="r" b="b"/>
              <a:pathLst>
                <a:path w="13729" h="14220" extrusionOk="0">
                  <a:moveTo>
                    <a:pt x="9361" y="0"/>
                  </a:moveTo>
                  <a:cubicBezTo>
                    <a:pt x="9001" y="0"/>
                    <a:pt x="8646" y="31"/>
                    <a:pt x="8299" y="87"/>
                  </a:cubicBezTo>
                  <a:cubicBezTo>
                    <a:pt x="7275" y="432"/>
                    <a:pt x="6240" y="825"/>
                    <a:pt x="5263" y="1230"/>
                  </a:cubicBezTo>
                  <a:cubicBezTo>
                    <a:pt x="3025" y="2492"/>
                    <a:pt x="894" y="4421"/>
                    <a:pt x="1" y="5457"/>
                  </a:cubicBezTo>
                  <a:cubicBezTo>
                    <a:pt x="798" y="7898"/>
                    <a:pt x="1275" y="10648"/>
                    <a:pt x="870" y="14220"/>
                  </a:cubicBezTo>
                  <a:cubicBezTo>
                    <a:pt x="7049" y="13315"/>
                    <a:pt x="11014" y="9445"/>
                    <a:pt x="12848" y="6421"/>
                  </a:cubicBezTo>
                  <a:cubicBezTo>
                    <a:pt x="13026" y="4790"/>
                    <a:pt x="13336" y="3326"/>
                    <a:pt x="13729" y="1778"/>
                  </a:cubicBezTo>
                  <a:cubicBezTo>
                    <a:pt x="12354" y="499"/>
                    <a:pt x="10818" y="0"/>
                    <a:pt x="9361" y="0"/>
                  </a:cubicBezTo>
                  <a:close/>
                </a:path>
              </a:pathLst>
            </a:custGeom>
            <a:solidFill>
              <a:srgbClr val="FF7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2791277" y="1684775"/>
              <a:ext cx="429504" cy="446081"/>
            </a:xfrm>
            <a:custGeom>
              <a:avLst/>
              <a:gdLst/>
              <a:ahLst/>
              <a:cxnLst/>
              <a:rect l="l" t="t" r="r" b="b"/>
              <a:pathLst>
                <a:path w="44589" h="46310" extrusionOk="0">
                  <a:moveTo>
                    <a:pt x="32218" y="0"/>
                  </a:moveTo>
                  <a:cubicBezTo>
                    <a:pt x="26003" y="0"/>
                    <a:pt x="20848" y="4596"/>
                    <a:pt x="19979" y="10573"/>
                  </a:cubicBezTo>
                  <a:cubicBezTo>
                    <a:pt x="19612" y="10547"/>
                    <a:pt x="19245" y="10534"/>
                    <a:pt x="18879" y="10534"/>
                  </a:cubicBezTo>
                  <a:cubicBezTo>
                    <a:pt x="12172" y="10534"/>
                    <a:pt x="5772" y="14773"/>
                    <a:pt x="3548" y="19312"/>
                  </a:cubicBezTo>
                  <a:cubicBezTo>
                    <a:pt x="0" y="26622"/>
                    <a:pt x="48" y="39946"/>
                    <a:pt x="8775" y="43910"/>
                  </a:cubicBezTo>
                  <a:cubicBezTo>
                    <a:pt x="12930" y="45792"/>
                    <a:pt x="14478" y="46208"/>
                    <a:pt x="17895" y="46303"/>
                  </a:cubicBezTo>
                  <a:cubicBezTo>
                    <a:pt x="18048" y="46308"/>
                    <a:pt x="18201" y="46310"/>
                    <a:pt x="18354" y="46310"/>
                  </a:cubicBezTo>
                  <a:cubicBezTo>
                    <a:pt x="27083" y="46310"/>
                    <a:pt x="34428" y="39650"/>
                    <a:pt x="35493" y="30933"/>
                  </a:cubicBezTo>
                  <a:cubicBezTo>
                    <a:pt x="35743" y="28897"/>
                    <a:pt x="36147" y="26670"/>
                    <a:pt x="36005" y="24146"/>
                  </a:cubicBezTo>
                  <a:cubicBezTo>
                    <a:pt x="40981" y="22551"/>
                    <a:pt x="44589" y="17883"/>
                    <a:pt x="44589" y="12371"/>
                  </a:cubicBezTo>
                  <a:cubicBezTo>
                    <a:pt x="44589" y="5537"/>
                    <a:pt x="39053" y="0"/>
                    <a:pt x="32218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3072693" y="1935911"/>
              <a:ext cx="116" cy="356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1"/>
                  </a:moveTo>
                  <a:cubicBezTo>
                    <a:pt x="12" y="25"/>
                    <a:pt x="12" y="37"/>
                    <a:pt x="12" y="37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2814778" y="1851557"/>
              <a:ext cx="259779" cy="327572"/>
            </a:xfrm>
            <a:custGeom>
              <a:avLst/>
              <a:gdLst/>
              <a:ahLst/>
              <a:cxnLst/>
              <a:rect l="l" t="t" r="r" b="b"/>
              <a:pathLst>
                <a:path w="26969" h="34007" extrusionOk="0">
                  <a:moveTo>
                    <a:pt x="14247" y="1"/>
                  </a:moveTo>
                  <a:cubicBezTo>
                    <a:pt x="13675" y="1"/>
                    <a:pt x="13078" y="18"/>
                    <a:pt x="12455" y="55"/>
                  </a:cubicBezTo>
                  <a:cubicBezTo>
                    <a:pt x="7133" y="365"/>
                    <a:pt x="4001" y="2937"/>
                    <a:pt x="2227" y="5366"/>
                  </a:cubicBezTo>
                  <a:cubicBezTo>
                    <a:pt x="2180" y="5425"/>
                    <a:pt x="2144" y="5485"/>
                    <a:pt x="2108" y="5544"/>
                  </a:cubicBezTo>
                  <a:cubicBezTo>
                    <a:pt x="1525" y="6354"/>
                    <a:pt x="1096" y="7151"/>
                    <a:pt x="787" y="7830"/>
                  </a:cubicBezTo>
                  <a:cubicBezTo>
                    <a:pt x="322" y="8830"/>
                    <a:pt x="60" y="9926"/>
                    <a:pt x="1" y="11033"/>
                  </a:cubicBezTo>
                  <a:cubicBezTo>
                    <a:pt x="1" y="11223"/>
                    <a:pt x="1" y="11354"/>
                    <a:pt x="13" y="11366"/>
                  </a:cubicBezTo>
                  <a:cubicBezTo>
                    <a:pt x="13" y="11723"/>
                    <a:pt x="25" y="13224"/>
                    <a:pt x="215" y="15295"/>
                  </a:cubicBezTo>
                  <a:cubicBezTo>
                    <a:pt x="322" y="16379"/>
                    <a:pt x="465" y="17617"/>
                    <a:pt x="691" y="18927"/>
                  </a:cubicBezTo>
                  <a:cubicBezTo>
                    <a:pt x="1656" y="24773"/>
                    <a:pt x="4037" y="32083"/>
                    <a:pt x="9871" y="33595"/>
                  </a:cubicBezTo>
                  <a:cubicBezTo>
                    <a:pt x="10945" y="33874"/>
                    <a:pt x="11974" y="34007"/>
                    <a:pt x="12957" y="34007"/>
                  </a:cubicBezTo>
                  <a:cubicBezTo>
                    <a:pt x="18718" y="34007"/>
                    <a:pt x="22882" y="29453"/>
                    <a:pt x="25099" y="23249"/>
                  </a:cubicBezTo>
                  <a:cubicBezTo>
                    <a:pt x="25230" y="22880"/>
                    <a:pt x="25349" y="22522"/>
                    <a:pt x="25468" y="22153"/>
                  </a:cubicBezTo>
                  <a:cubicBezTo>
                    <a:pt x="25492" y="22046"/>
                    <a:pt x="25528" y="21951"/>
                    <a:pt x="25552" y="21844"/>
                  </a:cubicBezTo>
                  <a:cubicBezTo>
                    <a:pt x="25671" y="21475"/>
                    <a:pt x="25778" y="21106"/>
                    <a:pt x="25873" y="20725"/>
                  </a:cubicBezTo>
                  <a:cubicBezTo>
                    <a:pt x="26611" y="17867"/>
                    <a:pt x="26969" y="14783"/>
                    <a:pt x="26945" y="11688"/>
                  </a:cubicBezTo>
                  <a:cubicBezTo>
                    <a:pt x="26933" y="10723"/>
                    <a:pt x="26885" y="9747"/>
                    <a:pt x="26790" y="8795"/>
                  </a:cubicBezTo>
                  <a:cubicBezTo>
                    <a:pt x="26790" y="8795"/>
                    <a:pt x="26623" y="7032"/>
                    <a:pt x="26623" y="7009"/>
                  </a:cubicBezTo>
                  <a:cubicBezTo>
                    <a:pt x="25831" y="4039"/>
                    <a:pt x="22870" y="1"/>
                    <a:pt x="14247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2830150" y="1839556"/>
              <a:ext cx="254837" cy="291229"/>
            </a:xfrm>
            <a:custGeom>
              <a:avLst/>
              <a:gdLst/>
              <a:ahLst/>
              <a:cxnLst/>
              <a:rect l="l" t="t" r="r" b="b"/>
              <a:pathLst>
                <a:path w="26456" h="30234" extrusionOk="0">
                  <a:moveTo>
                    <a:pt x="12400" y="1"/>
                  </a:moveTo>
                  <a:cubicBezTo>
                    <a:pt x="11864" y="1"/>
                    <a:pt x="11311" y="17"/>
                    <a:pt x="10740" y="51"/>
                  </a:cubicBezTo>
                  <a:cubicBezTo>
                    <a:pt x="5418" y="373"/>
                    <a:pt x="1786" y="3623"/>
                    <a:pt x="0" y="6052"/>
                  </a:cubicBezTo>
                  <a:cubicBezTo>
                    <a:pt x="3536" y="10517"/>
                    <a:pt x="13073" y="16898"/>
                    <a:pt x="13073" y="16898"/>
                  </a:cubicBezTo>
                  <a:cubicBezTo>
                    <a:pt x="15240" y="18089"/>
                    <a:pt x="17110" y="18732"/>
                    <a:pt x="18526" y="18982"/>
                  </a:cubicBezTo>
                  <a:cubicBezTo>
                    <a:pt x="18884" y="19875"/>
                    <a:pt x="19074" y="20959"/>
                    <a:pt x="18717" y="22018"/>
                  </a:cubicBezTo>
                  <a:cubicBezTo>
                    <a:pt x="17872" y="24578"/>
                    <a:pt x="16443" y="28376"/>
                    <a:pt x="19003" y="30233"/>
                  </a:cubicBezTo>
                  <a:cubicBezTo>
                    <a:pt x="19003" y="30233"/>
                    <a:pt x="17693" y="28186"/>
                    <a:pt x="19003" y="25864"/>
                  </a:cubicBezTo>
                  <a:cubicBezTo>
                    <a:pt x="20312" y="23554"/>
                    <a:pt x="23325" y="21292"/>
                    <a:pt x="22301" y="18077"/>
                  </a:cubicBezTo>
                  <a:cubicBezTo>
                    <a:pt x="22813" y="17506"/>
                    <a:pt x="22872" y="16637"/>
                    <a:pt x="23098" y="15696"/>
                  </a:cubicBezTo>
                  <a:cubicBezTo>
                    <a:pt x="23610" y="13636"/>
                    <a:pt x="26075" y="13398"/>
                    <a:pt x="26075" y="13398"/>
                  </a:cubicBezTo>
                  <a:cubicBezTo>
                    <a:pt x="26075" y="13398"/>
                    <a:pt x="26456" y="10993"/>
                    <a:pt x="26373" y="10041"/>
                  </a:cubicBezTo>
                  <a:cubicBezTo>
                    <a:pt x="26373" y="10041"/>
                    <a:pt x="25980" y="7469"/>
                    <a:pt x="25980" y="7445"/>
                  </a:cubicBezTo>
                  <a:cubicBezTo>
                    <a:pt x="25183" y="4459"/>
                    <a:pt x="21242" y="1"/>
                    <a:pt x="12400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3032896" y="1964950"/>
              <a:ext cx="79516" cy="100689"/>
            </a:xfrm>
            <a:custGeom>
              <a:avLst/>
              <a:gdLst/>
              <a:ahLst/>
              <a:cxnLst/>
              <a:rect l="l" t="t" r="r" b="b"/>
              <a:pathLst>
                <a:path w="8255" h="10453" extrusionOk="0">
                  <a:moveTo>
                    <a:pt x="4883" y="1"/>
                  </a:moveTo>
                  <a:cubicBezTo>
                    <a:pt x="3401" y="1"/>
                    <a:pt x="1834" y="939"/>
                    <a:pt x="1834" y="939"/>
                  </a:cubicBezTo>
                  <a:cubicBezTo>
                    <a:pt x="1" y="5403"/>
                    <a:pt x="1108" y="10345"/>
                    <a:pt x="1108" y="10345"/>
                  </a:cubicBezTo>
                  <a:cubicBezTo>
                    <a:pt x="1422" y="10418"/>
                    <a:pt x="1726" y="10453"/>
                    <a:pt x="2020" y="10453"/>
                  </a:cubicBezTo>
                  <a:cubicBezTo>
                    <a:pt x="6238" y="10453"/>
                    <a:pt x="8255" y="3275"/>
                    <a:pt x="6930" y="1082"/>
                  </a:cubicBezTo>
                  <a:cubicBezTo>
                    <a:pt x="6438" y="267"/>
                    <a:pt x="5672" y="1"/>
                    <a:pt x="4883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3034273" y="2061141"/>
              <a:ext cx="25815" cy="14352"/>
            </a:xfrm>
            <a:custGeom>
              <a:avLst/>
              <a:gdLst/>
              <a:ahLst/>
              <a:cxnLst/>
              <a:rect l="l" t="t" r="r" b="b"/>
              <a:pathLst>
                <a:path w="2680" h="1490" extrusionOk="0">
                  <a:moveTo>
                    <a:pt x="0" y="0"/>
                  </a:moveTo>
                  <a:lnTo>
                    <a:pt x="0" y="0"/>
                  </a:lnTo>
                  <a:cubicBezTo>
                    <a:pt x="664" y="1223"/>
                    <a:pt x="1578" y="1489"/>
                    <a:pt x="2264" y="1489"/>
                  </a:cubicBezTo>
                  <a:cubicBezTo>
                    <a:pt x="2280" y="1489"/>
                    <a:pt x="2295" y="1489"/>
                    <a:pt x="2310" y="1489"/>
                  </a:cubicBezTo>
                  <a:cubicBezTo>
                    <a:pt x="2441" y="1131"/>
                    <a:pt x="2560" y="762"/>
                    <a:pt x="2679" y="393"/>
                  </a:cubicBezTo>
                  <a:lnTo>
                    <a:pt x="2679" y="393"/>
                  </a:lnTo>
                  <a:cubicBezTo>
                    <a:pt x="2468" y="469"/>
                    <a:pt x="2235" y="499"/>
                    <a:pt x="1998" y="499"/>
                  </a:cubicBezTo>
                  <a:cubicBezTo>
                    <a:pt x="1036" y="49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7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1611479" y="4150765"/>
              <a:ext cx="70770" cy="82059"/>
            </a:xfrm>
            <a:custGeom>
              <a:avLst/>
              <a:gdLst/>
              <a:ahLst/>
              <a:cxnLst/>
              <a:rect l="l" t="t" r="r" b="b"/>
              <a:pathLst>
                <a:path w="7347" h="8519" extrusionOk="0">
                  <a:moveTo>
                    <a:pt x="2378" y="0"/>
                  </a:moveTo>
                  <a:cubicBezTo>
                    <a:pt x="1539" y="0"/>
                    <a:pt x="711" y="155"/>
                    <a:pt x="1" y="573"/>
                  </a:cubicBezTo>
                  <a:lnTo>
                    <a:pt x="1" y="7836"/>
                  </a:lnTo>
                  <a:cubicBezTo>
                    <a:pt x="1108" y="8293"/>
                    <a:pt x="2291" y="8518"/>
                    <a:pt x="3547" y="8518"/>
                  </a:cubicBezTo>
                  <a:cubicBezTo>
                    <a:pt x="4221" y="8518"/>
                    <a:pt x="4917" y="8453"/>
                    <a:pt x="5632" y="8324"/>
                  </a:cubicBezTo>
                  <a:lnTo>
                    <a:pt x="7347" y="1311"/>
                  </a:lnTo>
                  <a:cubicBezTo>
                    <a:pt x="7347" y="1311"/>
                    <a:pt x="4816" y="0"/>
                    <a:pt x="2378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2013311" y="4160262"/>
              <a:ext cx="70770" cy="80894"/>
            </a:xfrm>
            <a:custGeom>
              <a:avLst/>
              <a:gdLst/>
              <a:ahLst/>
              <a:cxnLst/>
              <a:rect l="l" t="t" r="r" b="b"/>
              <a:pathLst>
                <a:path w="7347" h="8398" extrusionOk="0">
                  <a:moveTo>
                    <a:pt x="4959" y="0"/>
                  </a:moveTo>
                  <a:cubicBezTo>
                    <a:pt x="2524" y="0"/>
                    <a:pt x="0" y="1302"/>
                    <a:pt x="0" y="1302"/>
                  </a:cubicBezTo>
                  <a:lnTo>
                    <a:pt x="857" y="8398"/>
                  </a:lnTo>
                  <a:lnTo>
                    <a:pt x="6299" y="7921"/>
                  </a:lnTo>
                  <a:lnTo>
                    <a:pt x="7346" y="575"/>
                  </a:lnTo>
                  <a:cubicBezTo>
                    <a:pt x="6633" y="156"/>
                    <a:pt x="5801" y="0"/>
                    <a:pt x="4959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1604140" y="2997934"/>
              <a:ext cx="551201" cy="1189084"/>
            </a:xfrm>
            <a:custGeom>
              <a:avLst/>
              <a:gdLst/>
              <a:ahLst/>
              <a:cxnLst/>
              <a:rect l="l" t="t" r="r" b="b"/>
              <a:pathLst>
                <a:path w="57223" h="123445" extrusionOk="0">
                  <a:moveTo>
                    <a:pt x="53591" y="0"/>
                  </a:moveTo>
                  <a:lnTo>
                    <a:pt x="7466" y="1298"/>
                  </a:lnTo>
                  <a:lnTo>
                    <a:pt x="1" y="120837"/>
                  </a:lnTo>
                  <a:lnTo>
                    <a:pt x="8764" y="122289"/>
                  </a:lnTo>
                  <a:lnTo>
                    <a:pt x="28468" y="16764"/>
                  </a:lnTo>
                  <a:cubicBezTo>
                    <a:pt x="28468" y="16764"/>
                    <a:pt x="29860" y="16653"/>
                    <a:pt x="31208" y="16653"/>
                  </a:cubicBezTo>
                  <a:cubicBezTo>
                    <a:pt x="31882" y="16653"/>
                    <a:pt x="32544" y="16681"/>
                    <a:pt x="33017" y="16764"/>
                  </a:cubicBezTo>
                  <a:lnTo>
                    <a:pt x="41934" y="123444"/>
                  </a:lnTo>
                  <a:lnTo>
                    <a:pt x="50257" y="122003"/>
                  </a:lnTo>
                  <a:cubicBezTo>
                    <a:pt x="50257" y="122003"/>
                    <a:pt x="57222" y="41208"/>
                    <a:pt x="5359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1670993" y="3201393"/>
              <a:ext cx="176063" cy="941789"/>
            </a:xfrm>
            <a:custGeom>
              <a:avLst/>
              <a:gdLst/>
              <a:ahLst/>
              <a:cxnLst/>
              <a:rect l="l" t="t" r="r" b="b"/>
              <a:pathLst>
                <a:path w="18278" h="97772" extrusionOk="0">
                  <a:moveTo>
                    <a:pt x="17877" y="1"/>
                  </a:moveTo>
                  <a:cubicBezTo>
                    <a:pt x="17706" y="1"/>
                    <a:pt x="17558" y="130"/>
                    <a:pt x="17527" y="296"/>
                  </a:cubicBezTo>
                  <a:lnTo>
                    <a:pt x="37" y="97343"/>
                  </a:lnTo>
                  <a:cubicBezTo>
                    <a:pt x="1" y="97546"/>
                    <a:pt x="120" y="97736"/>
                    <a:pt x="322" y="97772"/>
                  </a:cubicBezTo>
                  <a:lnTo>
                    <a:pt x="382" y="97772"/>
                  </a:lnTo>
                  <a:cubicBezTo>
                    <a:pt x="561" y="97772"/>
                    <a:pt x="703" y="97653"/>
                    <a:pt x="739" y="97474"/>
                  </a:cubicBezTo>
                  <a:lnTo>
                    <a:pt x="18241" y="427"/>
                  </a:lnTo>
                  <a:cubicBezTo>
                    <a:pt x="18277" y="224"/>
                    <a:pt x="18146" y="46"/>
                    <a:pt x="17956" y="10"/>
                  </a:cubicBezTo>
                  <a:cubicBezTo>
                    <a:pt x="17929" y="4"/>
                    <a:pt x="17903" y="1"/>
                    <a:pt x="17877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1872371" y="3020289"/>
              <a:ext cx="56658" cy="111034"/>
            </a:xfrm>
            <a:custGeom>
              <a:avLst/>
              <a:gdLst/>
              <a:ahLst/>
              <a:cxnLst/>
              <a:rect l="l" t="t" r="r" b="b"/>
              <a:pathLst>
                <a:path w="5882" h="11527" extrusionOk="0">
                  <a:moveTo>
                    <a:pt x="5513" y="0"/>
                  </a:moveTo>
                  <a:cubicBezTo>
                    <a:pt x="5321" y="0"/>
                    <a:pt x="5155" y="140"/>
                    <a:pt x="5144" y="334"/>
                  </a:cubicBezTo>
                  <a:lnTo>
                    <a:pt x="4418" y="8216"/>
                  </a:lnTo>
                  <a:cubicBezTo>
                    <a:pt x="4287" y="9693"/>
                    <a:pt x="3060" y="10812"/>
                    <a:pt x="1584" y="10812"/>
                  </a:cubicBezTo>
                  <a:lnTo>
                    <a:pt x="358" y="10812"/>
                  </a:lnTo>
                  <a:cubicBezTo>
                    <a:pt x="167" y="10812"/>
                    <a:pt x="0" y="10967"/>
                    <a:pt x="0" y="11169"/>
                  </a:cubicBezTo>
                  <a:cubicBezTo>
                    <a:pt x="0" y="11372"/>
                    <a:pt x="167" y="11526"/>
                    <a:pt x="358" y="11526"/>
                  </a:cubicBezTo>
                  <a:lnTo>
                    <a:pt x="1584" y="11526"/>
                  </a:lnTo>
                  <a:cubicBezTo>
                    <a:pt x="3441" y="11526"/>
                    <a:pt x="4965" y="10133"/>
                    <a:pt x="5132" y="8288"/>
                  </a:cubicBezTo>
                  <a:lnTo>
                    <a:pt x="5858" y="394"/>
                  </a:lnTo>
                  <a:cubicBezTo>
                    <a:pt x="5882" y="203"/>
                    <a:pt x="5727" y="25"/>
                    <a:pt x="5537" y="1"/>
                  </a:cubicBezTo>
                  <a:cubicBezTo>
                    <a:pt x="5529" y="1"/>
                    <a:pt x="5521" y="0"/>
                    <a:pt x="5513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1954365" y="3200777"/>
              <a:ext cx="80518" cy="954793"/>
            </a:xfrm>
            <a:custGeom>
              <a:avLst/>
              <a:gdLst/>
              <a:ahLst/>
              <a:cxnLst/>
              <a:rect l="l" t="t" r="r" b="b"/>
              <a:pathLst>
                <a:path w="8359" h="99122" extrusionOk="0">
                  <a:moveTo>
                    <a:pt x="387" y="0"/>
                  </a:moveTo>
                  <a:cubicBezTo>
                    <a:pt x="373" y="0"/>
                    <a:pt x="359" y="1"/>
                    <a:pt x="346" y="2"/>
                  </a:cubicBezTo>
                  <a:cubicBezTo>
                    <a:pt x="143" y="26"/>
                    <a:pt x="0" y="193"/>
                    <a:pt x="12" y="395"/>
                  </a:cubicBezTo>
                  <a:lnTo>
                    <a:pt x="7632" y="98800"/>
                  </a:lnTo>
                  <a:cubicBezTo>
                    <a:pt x="7644" y="98979"/>
                    <a:pt x="7799" y="99122"/>
                    <a:pt x="7989" y="99122"/>
                  </a:cubicBezTo>
                  <a:lnTo>
                    <a:pt x="8013" y="99122"/>
                  </a:lnTo>
                  <a:cubicBezTo>
                    <a:pt x="8216" y="99110"/>
                    <a:pt x="8358" y="98931"/>
                    <a:pt x="8347" y="98741"/>
                  </a:cubicBezTo>
                  <a:lnTo>
                    <a:pt x="738" y="336"/>
                  </a:lnTo>
                  <a:cubicBezTo>
                    <a:pt x="716" y="147"/>
                    <a:pt x="570" y="0"/>
                    <a:pt x="387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1683495" y="3020867"/>
              <a:ext cx="97500" cy="139816"/>
            </a:xfrm>
            <a:custGeom>
              <a:avLst/>
              <a:gdLst/>
              <a:ahLst/>
              <a:cxnLst/>
              <a:rect l="l" t="t" r="r" b="b"/>
              <a:pathLst>
                <a:path w="10122" h="14515" extrusionOk="0">
                  <a:moveTo>
                    <a:pt x="9514" y="1"/>
                  </a:moveTo>
                  <a:cubicBezTo>
                    <a:pt x="9311" y="1"/>
                    <a:pt x="9157" y="167"/>
                    <a:pt x="9169" y="370"/>
                  </a:cubicBezTo>
                  <a:cubicBezTo>
                    <a:pt x="9395" y="11371"/>
                    <a:pt x="691" y="13717"/>
                    <a:pt x="310" y="13812"/>
                  </a:cubicBezTo>
                  <a:cubicBezTo>
                    <a:pt x="120" y="13859"/>
                    <a:pt x="1" y="14050"/>
                    <a:pt x="60" y="14240"/>
                  </a:cubicBezTo>
                  <a:cubicBezTo>
                    <a:pt x="96" y="14407"/>
                    <a:pt x="239" y="14514"/>
                    <a:pt x="406" y="14514"/>
                  </a:cubicBezTo>
                  <a:cubicBezTo>
                    <a:pt x="429" y="14514"/>
                    <a:pt x="465" y="14514"/>
                    <a:pt x="489" y="14502"/>
                  </a:cubicBezTo>
                  <a:cubicBezTo>
                    <a:pt x="584" y="14479"/>
                    <a:pt x="10121" y="11943"/>
                    <a:pt x="9883" y="346"/>
                  </a:cubicBezTo>
                  <a:cubicBezTo>
                    <a:pt x="9883" y="155"/>
                    <a:pt x="9716" y="1"/>
                    <a:pt x="952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2045528" y="3020867"/>
              <a:ext cx="70086" cy="117796"/>
            </a:xfrm>
            <a:custGeom>
              <a:avLst/>
              <a:gdLst/>
              <a:ahLst/>
              <a:cxnLst/>
              <a:rect l="l" t="t" r="r" b="b"/>
              <a:pathLst>
                <a:path w="7276" h="12229" extrusionOk="0">
                  <a:moveTo>
                    <a:pt x="370" y="1"/>
                  </a:moveTo>
                  <a:cubicBezTo>
                    <a:pt x="167" y="1"/>
                    <a:pt x="13" y="155"/>
                    <a:pt x="13" y="358"/>
                  </a:cubicBezTo>
                  <a:cubicBezTo>
                    <a:pt x="1" y="9454"/>
                    <a:pt x="6668" y="12181"/>
                    <a:pt x="6740" y="12204"/>
                  </a:cubicBezTo>
                  <a:cubicBezTo>
                    <a:pt x="6775" y="12216"/>
                    <a:pt x="6823" y="12228"/>
                    <a:pt x="6871" y="12228"/>
                  </a:cubicBezTo>
                  <a:cubicBezTo>
                    <a:pt x="7014" y="12228"/>
                    <a:pt x="7145" y="12145"/>
                    <a:pt x="7204" y="12002"/>
                  </a:cubicBezTo>
                  <a:cubicBezTo>
                    <a:pt x="7275" y="11812"/>
                    <a:pt x="7180" y="11609"/>
                    <a:pt x="7002" y="11526"/>
                  </a:cubicBezTo>
                  <a:cubicBezTo>
                    <a:pt x="6740" y="11431"/>
                    <a:pt x="727" y="8942"/>
                    <a:pt x="727" y="358"/>
                  </a:cubicBezTo>
                  <a:cubicBezTo>
                    <a:pt x="727" y="155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1404033" y="4202843"/>
              <a:ext cx="277320" cy="133844"/>
            </a:xfrm>
            <a:custGeom>
              <a:avLst/>
              <a:gdLst/>
              <a:ahLst/>
              <a:cxnLst/>
              <a:rect l="l" t="t" r="r" b="b"/>
              <a:pathLst>
                <a:path w="28790" h="13895" extrusionOk="0">
                  <a:moveTo>
                    <a:pt x="20777" y="0"/>
                  </a:moveTo>
                  <a:cubicBezTo>
                    <a:pt x="20777" y="0"/>
                    <a:pt x="15478" y="2810"/>
                    <a:pt x="13704" y="4477"/>
                  </a:cubicBezTo>
                  <a:cubicBezTo>
                    <a:pt x="13704" y="4477"/>
                    <a:pt x="7525" y="5620"/>
                    <a:pt x="3334" y="8084"/>
                  </a:cubicBezTo>
                  <a:cubicBezTo>
                    <a:pt x="1786" y="8989"/>
                    <a:pt x="691" y="10454"/>
                    <a:pt x="238" y="12132"/>
                  </a:cubicBezTo>
                  <a:cubicBezTo>
                    <a:pt x="84" y="12704"/>
                    <a:pt x="0" y="13287"/>
                    <a:pt x="0" y="13895"/>
                  </a:cubicBezTo>
                  <a:lnTo>
                    <a:pt x="27408" y="13895"/>
                  </a:lnTo>
                  <a:cubicBezTo>
                    <a:pt x="27480" y="13311"/>
                    <a:pt x="27551" y="12728"/>
                    <a:pt x="27635" y="12132"/>
                  </a:cubicBezTo>
                  <a:cubicBezTo>
                    <a:pt x="28123" y="8584"/>
                    <a:pt x="28790" y="4870"/>
                    <a:pt x="27647" y="976"/>
                  </a:cubicBezTo>
                  <a:lnTo>
                    <a:pt x="27647" y="976"/>
                  </a:lnTo>
                  <a:cubicBezTo>
                    <a:pt x="27646" y="976"/>
                    <a:pt x="27086" y="1159"/>
                    <a:pt x="26027" y="1159"/>
                  </a:cubicBezTo>
                  <a:cubicBezTo>
                    <a:pt x="24858" y="1159"/>
                    <a:pt x="23081" y="937"/>
                    <a:pt x="2077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1457122" y="4249287"/>
              <a:ext cx="92453" cy="20874"/>
            </a:xfrm>
            <a:custGeom>
              <a:avLst/>
              <a:gdLst/>
              <a:ahLst/>
              <a:cxnLst/>
              <a:rect l="l" t="t" r="r" b="b"/>
              <a:pathLst>
                <a:path w="9598" h="2167" extrusionOk="0">
                  <a:moveTo>
                    <a:pt x="4251" y="0"/>
                  </a:moveTo>
                  <a:cubicBezTo>
                    <a:pt x="1715" y="12"/>
                    <a:pt x="1" y="2167"/>
                    <a:pt x="1" y="2167"/>
                  </a:cubicBezTo>
                  <a:lnTo>
                    <a:pt x="2001" y="1357"/>
                  </a:lnTo>
                  <a:cubicBezTo>
                    <a:pt x="2001" y="1357"/>
                    <a:pt x="2855" y="1031"/>
                    <a:pt x="4307" y="1031"/>
                  </a:cubicBezTo>
                  <a:cubicBezTo>
                    <a:pt x="4653" y="1031"/>
                    <a:pt x="5032" y="1050"/>
                    <a:pt x="5442" y="1095"/>
                  </a:cubicBezTo>
                  <a:cubicBezTo>
                    <a:pt x="6406" y="1215"/>
                    <a:pt x="7216" y="1500"/>
                    <a:pt x="7764" y="1750"/>
                  </a:cubicBezTo>
                  <a:cubicBezTo>
                    <a:pt x="8123" y="1922"/>
                    <a:pt x="8514" y="2010"/>
                    <a:pt x="8906" y="2010"/>
                  </a:cubicBezTo>
                  <a:cubicBezTo>
                    <a:pt x="9139" y="2010"/>
                    <a:pt x="9371" y="1979"/>
                    <a:pt x="9597" y="1917"/>
                  </a:cubicBezTo>
                  <a:cubicBezTo>
                    <a:pt x="9597" y="1917"/>
                    <a:pt x="7776" y="0"/>
                    <a:pt x="4251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1490612" y="423896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1"/>
                  </a:moveTo>
                  <a:cubicBezTo>
                    <a:pt x="1715" y="1"/>
                    <a:pt x="0" y="2156"/>
                    <a:pt x="0" y="2156"/>
                  </a:cubicBezTo>
                  <a:lnTo>
                    <a:pt x="2001" y="1358"/>
                  </a:lnTo>
                  <a:cubicBezTo>
                    <a:pt x="2001" y="1358"/>
                    <a:pt x="2847" y="1027"/>
                    <a:pt x="4285" y="1027"/>
                  </a:cubicBezTo>
                  <a:cubicBezTo>
                    <a:pt x="4637" y="1027"/>
                    <a:pt x="5023" y="1047"/>
                    <a:pt x="5442" y="1096"/>
                  </a:cubicBezTo>
                  <a:cubicBezTo>
                    <a:pt x="6406" y="1203"/>
                    <a:pt x="7216" y="1501"/>
                    <a:pt x="7763" y="1751"/>
                  </a:cubicBezTo>
                  <a:cubicBezTo>
                    <a:pt x="8120" y="1914"/>
                    <a:pt x="8505" y="1999"/>
                    <a:pt x="8894" y="1999"/>
                  </a:cubicBezTo>
                  <a:cubicBezTo>
                    <a:pt x="9128" y="1999"/>
                    <a:pt x="9364" y="1968"/>
                    <a:pt x="9597" y="1906"/>
                  </a:cubicBezTo>
                  <a:cubicBezTo>
                    <a:pt x="9597" y="1906"/>
                    <a:pt x="7763" y="1"/>
                    <a:pt x="4251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1525016" y="4226922"/>
              <a:ext cx="92443" cy="20768"/>
            </a:xfrm>
            <a:custGeom>
              <a:avLst/>
              <a:gdLst/>
              <a:ahLst/>
              <a:cxnLst/>
              <a:rect l="l" t="t" r="r" b="b"/>
              <a:pathLst>
                <a:path w="9597" h="2156" extrusionOk="0">
                  <a:moveTo>
                    <a:pt x="4251" y="0"/>
                  </a:moveTo>
                  <a:cubicBezTo>
                    <a:pt x="1727" y="0"/>
                    <a:pt x="0" y="2155"/>
                    <a:pt x="0" y="2155"/>
                  </a:cubicBezTo>
                  <a:lnTo>
                    <a:pt x="2001" y="1358"/>
                  </a:lnTo>
                  <a:cubicBezTo>
                    <a:pt x="2001" y="1358"/>
                    <a:pt x="2847" y="1027"/>
                    <a:pt x="4285" y="1027"/>
                  </a:cubicBezTo>
                  <a:cubicBezTo>
                    <a:pt x="4637" y="1027"/>
                    <a:pt x="5023" y="1047"/>
                    <a:pt x="5441" y="1096"/>
                  </a:cubicBezTo>
                  <a:cubicBezTo>
                    <a:pt x="6406" y="1203"/>
                    <a:pt x="7215" y="1501"/>
                    <a:pt x="7763" y="1751"/>
                  </a:cubicBezTo>
                  <a:cubicBezTo>
                    <a:pt x="8120" y="1914"/>
                    <a:pt x="8509" y="1999"/>
                    <a:pt x="8899" y="1999"/>
                  </a:cubicBezTo>
                  <a:cubicBezTo>
                    <a:pt x="9134" y="1999"/>
                    <a:pt x="9368" y="1968"/>
                    <a:pt x="9597" y="1905"/>
                  </a:cubicBezTo>
                  <a:cubicBezTo>
                    <a:pt x="9597" y="1905"/>
                    <a:pt x="7775" y="0"/>
                    <a:pt x="4251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1404033" y="4319694"/>
              <a:ext cx="266194" cy="16982"/>
            </a:xfrm>
            <a:custGeom>
              <a:avLst/>
              <a:gdLst/>
              <a:ahLst/>
              <a:cxnLst/>
              <a:rect l="l" t="t" r="r" b="b"/>
              <a:pathLst>
                <a:path w="27635" h="1763" extrusionOk="0">
                  <a:moveTo>
                    <a:pt x="238" y="0"/>
                  </a:moveTo>
                  <a:cubicBezTo>
                    <a:pt x="84" y="572"/>
                    <a:pt x="0" y="1155"/>
                    <a:pt x="0" y="1763"/>
                  </a:cubicBezTo>
                  <a:lnTo>
                    <a:pt x="27408" y="1763"/>
                  </a:lnTo>
                  <a:cubicBezTo>
                    <a:pt x="27480" y="1179"/>
                    <a:pt x="27551" y="596"/>
                    <a:pt x="27635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2004594" y="4207544"/>
              <a:ext cx="207590" cy="129143"/>
            </a:xfrm>
            <a:custGeom>
              <a:avLst/>
              <a:gdLst/>
              <a:ahLst/>
              <a:cxnLst/>
              <a:rect l="l" t="t" r="r" b="b"/>
              <a:pathLst>
                <a:path w="21551" h="13407" extrusionOk="0">
                  <a:moveTo>
                    <a:pt x="7632" y="0"/>
                  </a:moveTo>
                  <a:cubicBezTo>
                    <a:pt x="6908" y="536"/>
                    <a:pt x="5471" y="680"/>
                    <a:pt x="4139" y="680"/>
                  </a:cubicBezTo>
                  <a:cubicBezTo>
                    <a:pt x="2601" y="680"/>
                    <a:pt x="1203" y="488"/>
                    <a:pt x="1203" y="488"/>
                  </a:cubicBezTo>
                  <a:cubicBezTo>
                    <a:pt x="0" y="5287"/>
                    <a:pt x="500" y="9418"/>
                    <a:pt x="965" y="11644"/>
                  </a:cubicBezTo>
                  <a:cubicBezTo>
                    <a:pt x="1203" y="12764"/>
                    <a:pt x="1429" y="13407"/>
                    <a:pt x="1429" y="13407"/>
                  </a:cubicBezTo>
                  <a:lnTo>
                    <a:pt x="21503" y="13407"/>
                  </a:lnTo>
                  <a:cubicBezTo>
                    <a:pt x="21551" y="12776"/>
                    <a:pt x="21539" y="12192"/>
                    <a:pt x="21467" y="11644"/>
                  </a:cubicBezTo>
                  <a:cubicBezTo>
                    <a:pt x="20717" y="5715"/>
                    <a:pt x="13681" y="4144"/>
                    <a:pt x="13681" y="4144"/>
                  </a:cubicBezTo>
                  <a:cubicBezTo>
                    <a:pt x="9513" y="560"/>
                    <a:pt x="7632" y="0"/>
                    <a:pt x="7632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2110551" y="4250886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27" y="1"/>
                  </a:moveTo>
                  <a:cubicBezTo>
                    <a:pt x="1441" y="1"/>
                    <a:pt x="1" y="1906"/>
                    <a:pt x="1" y="1906"/>
                  </a:cubicBezTo>
                  <a:cubicBezTo>
                    <a:pt x="180" y="1968"/>
                    <a:pt x="364" y="1999"/>
                    <a:pt x="548" y="1999"/>
                  </a:cubicBezTo>
                  <a:cubicBezTo>
                    <a:pt x="855" y="1999"/>
                    <a:pt x="1163" y="1914"/>
                    <a:pt x="1453" y="1751"/>
                  </a:cubicBezTo>
                  <a:cubicBezTo>
                    <a:pt x="1882" y="1501"/>
                    <a:pt x="2525" y="1203"/>
                    <a:pt x="3287" y="1096"/>
                  </a:cubicBezTo>
                  <a:cubicBezTo>
                    <a:pt x="3619" y="1047"/>
                    <a:pt x="3925" y="1027"/>
                    <a:pt x="4204" y="1027"/>
                  </a:cubicBezTo>
                  <a:cubicBezTo>
                    <a:pt x="5344" y="1027"/>
                    <a:pt x="6013" y="1358"/>
                    <a:pt x="6013" y="1358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7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2086126" y="424045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4239" y="0"/>
                  </a:moveTo>
                  <a:cubicBezTo>
                    <a:pt x="1453" y="0"/>
                    <a:pt x="1" y="1917"/>
                    <a:pt x="1" y="1917"/>
                  </a:cubicBezTo>
                  <a:cubicBezTo>
                    <a:pt x="182" y="1979"/>
                    <a:pt x="367" y="2010"/>
                    <a:pt x="551" y="2010"/>
                  </a:cubicBezTo>
                  <a:cubicBezTo>
                    <a:pt x="861" y="2010"/>
                    <a:pt x="1169" y="1922"/>
                    <a:pt x="1453" y="1751"/>
                  </a:cubicBezTo>
                  <a:cubicBezTo>
                    <a:pt x="1894" y="1500"/>
                    <a:pt x="2525" y="1215"/>
                    <a:pt x="3299" y="1096"/>
                  </a:cubicBezTo>
                  <a:cubicBezTo>
                    <a:pt x="3621" y="1050"/>
                    <a:pt x="3921" y="1031"/>
                    <a:pt x="4193" y="1031"/>
                  </a:cubicBezTo>
                  <a:cubicBezTo>
                    <a:pt x="5337" y="1031"/>
                    <a:pt x="6013" y="1358"/>
                    <a:pt x="6013" y="1358"/>
                  </a:cubicBezTo>
                  <a:lnTo>
                    <a:pt x="7597" y="2155"/>
                  </a:lnTo>
                  <a:cubicBezTo>
                    <a:pt x="7597" y="2155"/>
                    <a:pt x="6239" y="0"/>
                    <a:pt x="4239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2067431" y="4228521"/>
              <a:ext cx="73188" cy="20777"/>
            </a:xfrm>
            <a:custGeom>
              <a:avLst/>
              <a:gdLst/>
              <a:ahLst/>
              <a:cxnLst/>
              <a:rect l="l" t="t" r="r" b="b"/>
              <a:pathLst>
                <a:path w="7598" h="2157" extrusionOk="0">
                  <a:moveTo>
                    <a:pt x="4202" y="1"/>
                  </a:moveTo>
                  <a:cubicBezTo>
                    <a:pt x="1433" y="1"/>
                    <a:pt x="1" y="1906"/>
                    <a:pt x="1" y="1906"/>
                  </a:cubicBezTo>
                  <a:cubicBezTo>
                    <a:pt x="180" y="1969"/>
                    <a:pt x="364" y="1999"/>
                    <a:pt x="548" y="1999"/>
                  </a:cubicBezTo>
                  <a:cubicBezTo>
                    <a:pt x="854" y="1999"/>
                    <a:pt x="1159" y="1915"/>
                    <a:pt x="1442" y="1751"/>
                  </a:cubicBezTo>
                  <a:cubicBezTo>
                    <a:pt x="1882" y="1489"/>
                    <a:pt x="2525" y="1204"/>
                    <a:pt x="3287" y="1096"/>
                  </a:cubicBezTo>
                  <a:cubicBezTo>
                    <a:pt x="3623" y="1046"/>
                    <a:pt x="3933" y="1026"/>
                    <a:pt x="4215" y="1026"/>
                  </a:cubicBezTo>
                  <a:cubicBezTo>
                    <a:pt x="5343" y="1026"/>
                    <a:pt x="6014" y="1346"/>
                    <a:pt x="6014" y="1346"/>
                  </a:cubicBezTo>
                  <a:lnTo>
                    <a:pt x="7597" y="2156"/>
                  </a:lnTo>
                  <a:cubicBezTo>
                    <a:pt x="7597" y="2156"/>
                    <a:pt x="6228" y="1"/>
                    <a:pt x="4228" y="1"/>
                  </a:cubicBezTo>
                  <a:cubicBezTo>
                    <a:pt x="4219" y="1"/>
                    <a:pt x="4210" y="1"/>
                    <a:pt x="4202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2013879" y="4319694"/>
              <a:ext cx="198304" cy="16982"/>
            </a:xfrm>
            <a:custGeom>
              <a:avLst/>
              <a:gdLst/>
              <a:ahLst/>
              <a:cxnLst/>
              <a:rect l="l" t="t" r="r" b="b"/>
              <a:pathLst>
                <a:path w="20587" h="1763" extrusionOk="0">
                  <a:moveTo>
                    <a:pt x="1" y="0"/>
                  </a:moveTo>
                  <a:cubicBezTo>
                    <a:pt x="239" y="1120"/>
                    <a:pt x="465" y="1763"/>
                    <a:pt x="465" y="1763"/>
                  </a:cubicBezTo>
                  <a:lnTo>
                    <a:pt x="20539" y="1763"/>
                  </a:lnTo>
                  <a:cubicBezTo>
                    <a:pt x="20587" y="1132"/>
                    <a:pt x="20575" y="548"/>
                    <a:pt x="20503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1675125" y="2175931"/>
              <a:ext cx="455887" cy="870335"/>
            </a:xfrm>
            <a:custGeom>
              <a:avLst/>
              <a:gdLst/>
              <a:ahLst/>
              <a:cxnLst/>
              <a:rect l="l" t="t" r="r" b="b"/>
              <a:pathLst>
                <a:path w="47328" h="90354" extrusionOk="0">
                  <a:moveTo>
                    <a:pt x="17562" y="1"/>
                  </a:moveTo>
                  <a:lnTo>
                    <a:pt x="13990" y="1251"/>
                  </a:lnTo>
                  <a:lnTo>
                    <a:pt x="263" y="6073"/>
                  </a:lnTo>
                  <a:lnTo>
                    <a:pt x="1025" y="34231"/>
                  </a:lnTo>
                  <a:lnTo>
                    <a:pt x="1025" y="34255"/>
                  </a:lnTo>
                  <a:lnTo>
                    <a:pt x="1513" y="52674"/>
                  </a:lnTo>
                  <a:lnTo>
                    <a:pt x="596" y="79867"/>
                  </a:lnTo>
                  <a:lnTo>
                    <a:pt x="560" y="81284"/>
                  </a:lnTo>
                  <a:lnTo>
                    <a:pt x="1" y="88130"/>
                  </a:lnTo>
                  <a:cubicBezTo>
                    <a:pt x="2834" y="90035"/>
                    <a:pt x="8502" y="89952"/>
                    <a:pt x="14348" y="90143"/>
                  </a:cubicBezTo>
                  <a:cubicBezTo>
                    <a:pt x="14860" y="90154"/>
                    <a:pt x="15383" y="90166"/>
                    <a:pt x="15907" y="90190"/>
                  </a:cubicBezTo>
                  <a:cubicBezTo>
                    <a:pt x="16181" y="90202"/>
                    <a:pt x="16455" y="90214"/>
                    <a:pt x="16729" y="90226"/>
                  </a:cubicBezTo>
                  <a:cubicBezTo>
                    <a:pt x="18615" y="90315"/>
                    <a:pt x="20550" y="90353"/>
                    <a:pt x="22484" y="90353"/>
                  </a:cubicBezTo>
                  <a:cubicBezTo>
                    <a:pt x="26217" y="90353"/>
                    <a:pt x="29951" y="90212"/>
                    <a:pt x="33338" y="90023"/>
                  </a:cubicBezTo>
                  <a:cubicBezTo>
                    <a:pt x="34267" y="89964"/>
                    <a:pt x="35184" y="89904"/>
                    <a:pt x="36053" y="89833"/>
                  </a:cubicBezTo>
                  <a:cubicBezTo>
                    <a:pt x="36541" y="89809"/>
                    <a:pt x="37029" y="89773"/>
                    <a:pt x="37493" y="89738"/>
                  </a:cubicBezTo>
                  <a:cubicBezTo>
                    <a:pt x="42994" y="89321"/>
                    <a:pt x="46816" y="88845"/>
                    <a:pt x="46816" y="88845"/>
                  </a:cubicBezTo>
                  <a:cubicBezTo>
                    <a:pt x="46411" y="83666"/>
                    <a:pt x="46256" y="78474"/>
                    <a:pt x="46137" y="73414"/>
                  </a:cubicBezTo>
                  <a:cubicBezTo>
                    <a:pt x="46125" y="72426"/>
                    <a:pt x="46102" y="71438"/>
                    <a:pt x="46078" y="70462"/>
                  </a:cubicBezTo>
                  <a:cubicBezTo>
                    <a:pt x="45983" y="64973"/>
                    <a:pt x="45899" y="59675"/>
                    <a:pt x="45566" y="54805"/>
                  </a:cubicBezTo>
                  <a:lnTo>
                    <a:pt x="45566" y="54793"/>
                  </a:lnTo>
                  <a:cubicBezTo>
                    <a:pt x="45613" y="54269"/>
                    <a:pt x="45661" y="53745"/>
                    <a:pt x="45709" y="53209"/>
                  </a:cubicBezTo>
                  <a:cubicBezTo>
                    <a:pt x="47328" y="32778"/>
                    <a:pt x="46066" y="4668"/>
                    <a:pt x="46066" y="4668"/>
                  </a:cubicBezTo>
                  <a:cubicBezTo>
                    <a:pt x="42601" y="1929"/>
                    <a:pt x="32183" y="751"/>
                    <a:pt x="30290" y="667"/>
                  </a:cubicBezTo>
                  <a:cubicBezTo>
                    <a:pt x="30123" y="655"/>
                    <a:pt x="28195" y="358"/>
                    <a:pt x="28195" y="358"/>
                  </a:cubicBezTo>
                  <a:cubicBezTo>
                    <a:pt x="25584" y="906"/>
                    <a:pt x="23588" y="1100"/>
                    <a:pt x="22072" y="1100"/>
                  </a:cubicBezTo>
                  <a:cubicBezTo>
                    <a:pt x="18455" y="1100"/>
                    <a:pt x="17562" y="1"/>
                    <a:pt x="17562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1348063" y="2234414"/>
              <a:ext cx="350382" cy="466329"/>
            </a:xfrm>
            <a:custGeom>
              <a:avLst/>
              <a:gdLst/>
              <a:ahLst/>
              <a:cxnLst/>
              <a:rect l="l" t="t" r="r" b="b"/>
              <a:pathLst>
                <a:path w="36375" h="48412" extrusionOk="0">
                  <a:moveTo>
                    <a:pt x="34220" y="1"/>
                  </a:moveTo>
                  <a:cubicBezTo>
                    <a:pt x="34220" y="1"/>
                    <a:pt x="32112" y="5061"/>
                    <a:pt x="29219" y="11288"/>
                  </a:cubicBezTo>
                  <a:cubicBezTo>
                    <a:pt x="28886" y="12026"/>
                    <a:pt x="28528" y="12776"/>
                    <a:pt x="28171" y="13550"/>
                  </a:cubicBezTo>
                  <a:cubicBezTo>
                    <a:pt x="25040" y="20158"/>
                    <a:pt x="21230" y="27528"/>
                    <a:pt x="18194" y="31481"/>
                  </a:cubicBezTo>
                  <a:cubicBezTo>
                    <a:pt x="18194" y="31481"/>
                    <a:pt x="16670" y="28480"/>
                    <a:pt x="14872" y="24658"/>
                  </a:cubicBezTo>
                  <a:cubicBezTo>
                    <a:pt x="14646" y="24194"/>
                    <a:pt x="14419" y="23718"/>
                    <a:pt x="14205" y="23230"/>
                  </a:cubicBezTo>
                  <a:cubicBezTo>
                    <a:pt x="13205" y="21063"/>
                    <a:pt x="12169" y="18753"/>
                    <a:pt x="11300" y="16598"/>
                  </a:cubicBezTo>
                  <a:cubicBezTo>
                    <a:pt x="10312" y="14181"/>
                    <a:pt x="9395" y="11943"/>
                    <a:pt x="8633" y="10085"/>
                  </a:cubicBezTo>
                  <a:cubicBezTo>
                    <a:pt x="8407" y="9526"/>
                    <a:pt x="8192" y="9002"/>
                    <a:pt x="8002" y="8526"/>
                  </a:cubicBezTo>
                  <a:cubicBezTo>
                    <a:pt x="7026" y="6156"/>
                    <a:pt x="6418" y="4680"/>
                    <a:pt x="6418" y="4680"/>
                  </a:cubicBezTo>
                  <a:lnTo>
                    <a:pt x="1" y="6906"/>
                  </a:lnTo>
                  <a:cubicBezTo>
                    <a:pt x="1" y="6906"/>
                    <a:pt x="739" y="13348"/>
                    <a:pt x="2882" y="21444"/>
                  </a:cubicBezTo>
                  <a:cubicBezTo>
                    <a:pt x="3013" y="21944"/>
                    <a:pt x="3144" y="22456"/>
                    <a:pt x="3287" y="22968"/>
                  </a:cubicBezTo>
                  <a:cubicBezTo>
                    <a:pt x="5787" y="31886"/>
                    <a:pt x="9955" y="42363"/>
                    <a:pt x="16634" y="48411"/>
                  </a:cubicBezTo>
                  <a:cubicBezTo>
                    <a:pt x="16634" y="48411"/>
                    <a:pt x="23206" y="47149"/>
                    <a:pt x="29183" y="39303"/>
                  </a:cubicBezTo>
                  <a:cubicBezTo>
                    <a:pt x="29481" y="38898"/>
                    <a:pt x="29790" y="38482"/>
                    <a:pt x="30088" y="38041"/>
                  </a:cubicBezTo>
                  <a:cubicBezTo>
                    <a:pt x="31874" y="35469"/>
                    <a:pt x="33565" y="32267"/>
                    <a:pt x="34970" y="28290"/>
                  </a:cubicBezTo>
                  <a:cubicBezTo>
                    <a:pt x="34970" y="28290"/>
                    <a:pt x="34970" y="28254"/>
                    <a:pt x="34982" y="28183"/>
                  </a:cubicBezTo>
                  <a:lnTo>
                    <a:pt x="34982" y="28159"/>
                  </a:lnTo>
                  <a:cubicBezTo>
                    <a:pt x="35124" y="26694"/>
                    <a:pt x="36375" y="12776"/>
                    <a:pt x="34220" y="1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1303575" y="2036658"/>
              <a:ext cx="176284" cy="264306"/>
            </a:xfrm>
            <a:custGeom>
              <a:avLst/>
              <a:gdLst/>
              <a:ahLst/>
              <a:cxnLst/>
              <a:rect l="l" t="t" r="r" b="b"/>
              <a:pathLst>
                <a:path w="18301" h="27439" extrusionOk="0">
                  <a:moveTo>
                    <a:pt x="12261" y="0"/>
                  </a:moveTo>
                  <a:cubicBezTo>
                    <a:pt x="10712" y="0"/>
                    <a:pt x="9537" y="10924"/>
                    <a:pt x="9537" y="10924"/>
                  </a:cubicBezTo>
                  <a:cubicBezTo>
                    <a:pt x="9537" y="10924"/>
                    <a:pt x="8978" y="1185"/>
                    <a:pt x="6692" y="304"/>
                  </a:cubicBezTo>
                  <a:cubicBezTo>
                    <a:pt x="6608" y="272"/>
                    <a:pt x="6530" y="256"/>
                    <a:pt x="6457" y="256"/>
                  </a:cubicBezTo>
                  <a:cubicBezTo>
                    <a:pt x="4525" y="256"/>
                    <a:pt x="6073" y="11234"/>
                    <a:pt x="6073" y="11234"/>
                  </a:cubicBezTo>
                  <a:cubicBezTo>
                    <a:pt x="6073" y="11234"/>
                    <a:pt x="5768" y="11199"/>
                    <a:pt x="5302" y="11199"/>
                  </a:cubicBezTo>
                  <a:cubicBezTo>
                    <a:pt x="3920" y="11199"/>
                    <a:pt x="1121" y="11506"/>
                    <a:pt x="667" y="13937"/>
                  </a:cubicBezTo>
                  <a:cubicBezTo>
                    <a:pt x="0" y="17556"/>
                    <a:pt x="2239" y="18509"/>
                    <a:pt x="2239" y="18509"/>
                  </a:cubicBezTo>
                  <a:lnTo>
                    <a:pt x="2239" y="18556"/>
                  </a:lnTo>
                  <a:cubicBezTo>
                    <a:pt x="2239" y="18652"/>
                    <a:pt x="2251" y="18902"/>
                    <a:pt x="2263" y="19259"/>
                  </a:cubicBezTo>
                  <a:cubicBezTo>
                    <a:pt x="2334" y="21045"/>
                    <a:pt x="2715" y="25581"/>
                    <a:pt x="4620" y="27438"/>
                  </a:cubicBezTo>
                  <a:cubicBezTo>
                    <a:pt x="4620" y="27438"/>
                    <a:pt x="9335" y="27414"/>
                    <a:pt x="11037" y="25212"/>
                  </a:cubicBezTo>
                  <a:cubicBezTo>
                    <a:pt x="11037" y="25212"/>
                    <a:pt x="14776" y="20557"/>
                    <a:pt x="16538" y="17342"/>
                  </a:cubicBezTo>
                  <a:cubicBezTo>
                    <a:pt x="18300" y="14127"/>
                    <a:pt x="15502" y="12032"/>
                    <a:pt x="12800" y="11698"/>
                  </a:cubicBezTo>
                  <a:cubicBezTo>
                    <a:pt x="12800" y="11698"/>
                    <a:pt x="14466" y="2745"/>
                    <a:pt x="12704" y="304"/>
                  </a:cubicBezTo>
                  <a:cubicBezTo>
                    <a:pt x="12554" y="95"/>
                    <a:pt x="12406" y="0"/>
                    <a:pt x="12261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1325131" y="2165384"/>
              <a:ext cx="25247" cy="56774"/>
            </a:xfrm>
            <a:custGeom>
              <a:avLst/>
              <a:gdLst/>
              <a:ahLst/>
              <a:cxnLst/>
              <a:rect l="l" t="t" r="r" b="b"/>
              <a:pathLst>
                <a:path w="2621" h="5894" extrusionOk="0">
                  <a:moveTo>
                    <a:pt x="1671" y="1"/>
                  </a:moveTo>
                  <a:cubicBezTo>
                    <a:pt x="1642" y="1"/>
                    <a:pt x="1613" y="4"/>
                    <a:pt x="1584" y="12"/>
                  </a:cubicBezTo>
                  <a:cubicBezTo>
                    <a:pt x="1394" y="60"/>
                    <a:pt x="1287" y="250"/>
                    <a:pt x="1334" y="441"/>
                  </a:cubicBezTo>
                  <a:cubicBezTo>
                    <a:pt x="1334" y="464"/>
                    <a:pt x="1894" y="2572"/>
                    <a:pt x="1620" y="4286"/>
                  </a:cubicBezTo>
                  <a:cubicBezTo>
                    <a:pt x="1572" y="4596"/>
                    <a:pt x="1429" y="4810"/>
                    <a:pt x="1191" y="4965"/>
                  </a:cubicBezTo>
                  <a:cubicBezTo>
                    <a:pt x="935" y="5143"/>
                    <a:pt x="572" y="5198"/>
                    <a:pt x="217" y="5198"/>
                  </a:cubicBezTo>
                  <a:cubicBezTo>
                    <a:pt x="144" y="5198"/>
                    <a:pt x="72" y="5195"/>
                    <a:pt x="1" y="5191"/>
                  </a:cubicBezTo>
                  <a:lnTo>
                    <a:pt x="1" y="5191"/>
                  </a:lnTo>
                  <a:cubicBezTo>
                    <a:pt x="1" y="5287"/>
                    <a:pt x="13" y="5537"/>
                    <a:pt x="25" y="5894"/>
                  </a:cubicBezTo>
                  <a:lnTo>
                    <a:pt x="203" y="5894"/>
                  </a:lnTo>
                  <a:cubicBezTo>
                    <a:pt x="667" y="5894"/>
                    <a:pt x="1168" y="5822"/>
                    <a:pt x="1572" y="5560"/>
                  </a:cubicBezTo>
                  <a:cubicBezTo>
                    <a:pt x="1727" y="5453"/>
                    <a:pt x="1870" y="5334"/>
                    <a:pt x="1977" y="5191"/>
                  </a:cubicBezTo>
                  <a:cubicBezTo>
                    <a:pt x="2132" y="4989"/>
                    <a:pt x="2239" y="4763"/>
                    <a:pt x="2299" y="4501"/>
                  </a:cubicBezTo>
                  <a:lnTo>
                    <a:pt x="2311" y="4394"/>
                  </a:lnTo>
                  <a:cubicBezTo>
                    <a:pt x="2620" y="2536"/>
                    <a:pt x="2037" y="357"/>
                    <a:pt x="2013" y="262"/>
                  </a:cubicBezTo>
                  <a:cubicBezTo>
                    <a:pt x="1973" y="102"/>
                    <a:pt x="1824" y="1"/>
                    <a:pt x="1671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1341071" y="2163776"/>
              <a:ext cx="40611" cy="59644"/>
            </a:xfrm>
            <a:custGeom>
              <a:avLst/>
              <a:gdLst/>
              <a:ahLst/>
              <a:cxnLst/>
              <a:rect l="l" t="t" r="r" b="b"/>
              <a:pathLst>
                <a:path w="4216" h="6192" extrusionOk="0">
                  <a:moveTo>
                    <a:pt x="3029" y="0"/>
                  </a:moveTo>
                  <a:cubicBezTo>
                    <a:pt x="2988" y="0"/>
                    <a:pt x="2946" y="8"/>
                    <a:pt x="2906" y="24"/>
                  </a:cubicBezTo>
                  <a:cubicBezTo>
                    <a:pt x="2727" y="96"/>
                    <a:pt x="2632" y="298"/>
                    <a:pt x="2703" y="477"/>
                  </a:cubicBezTo>
                  <a:cubicBezTo>
                    <a:pt x="2703" y="501"/>
                    <a:pt x="3477" y="2608"/>
                    <a:pt x="2989" y="4227"/>
                  </a:cubicBezTo>
                  <a:cubicBezTo>
                    <a:pt x="2822" y="4751"/>
                    <a:pt x="2549" y="5382"/>
                    <a:pt x="2084" y="5477"/>
                  </a:cubicBezTo>
                  <a:cubicBezTo>
                    <a:pt x="2044" y="5485"/>
                    <a:pt x="2002" y="5489"/>
                    <a:pt x="1960" y="5489"/>
                  </a:cubicBezTo>
                  <a:cubicBezTo>
                    <a:pt x="1450" y="5489"/>
                    <a:pt x="865" y="4923"/>
                    <a:pt x="667" y="4692"/>
                  </a:cubicBezTo>
                  <a:cubicBezTo>
                    <a:pt x="595" y="4606"/>
                    <a:pt x="497" y="4564"/>
                    <a:pt x="397" y="4564"/>
                  </a:cubicBezTo>
                  <a:cubicBezTo>
                    <a:pt x="317" y="4564"/>
                    <a:pt x="236" y="4591"/>
                    <a:pt x="167" y="4644"/>
                  </a:cubicBezTo>
                  <a:cubicBezTo>
                    <a:pt x="24" y="4763"/>
                    <a:pt x="1" y="4989"/>
                    <a:pt x="120" y="5132"/>
                  </a:cubicBezTo>
                  <a:cubicBezTo>
                    <a:pt x="215" y="5251"/>
                    <a:pt x="1025" y="6192"/>
                    <a:pt x="1965" y="6192"/>
                  </a:cubicBezTo>
                  <a:cubicBezTo>
                    <a:pt x="2049" y="6192"/>
                    <a:pt x="2132" y="6180"/>
                    <a:pt x="2227" y="6168"/>
                  </a:cubicBezTo>
                  <a:cubicBezTo>
                    <a:pt x="2870" y="6037"/>
                    <a:pt x="3346" y="5454"/>
                    <a:pt x="3656" y="4441"/>
                  </a:cubicBezTo>
                  <a:cubicBezTo>
                    <a:pt x="4215" y="2584"/>
                    <a:pt x="3394" y="322"/>
                    <a:pt x="3358" y="227"/>
                  </a:cubicBezTo>
                  <a:cubicBezTo>
                    <a:pt x="3303" y="89"/>
                    <a:pt x="3170" y="0"/>
                    <a:pt x="3029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1391878" y="2167523"/>
              <a:ext cx="58151" cy="36517"/>
            </a:xfrm>
            <a:custGeom>
              <a:avLst/>
              <a:gdLst/>
              <a:ahLst/>
              <a:cxnLst/>
              <a:rect l="l" t="t" r="r" b="b"/>
              <a:pathLst>
                <a:path w="6037" h="3791" extrusionOk="0">
                  <a:moveTo>
                    <a:pt x="848" y="1"/>
                  </a:moveTo>
                  <a:cubicBezTo>
                    <a:pt x="713" y="1"/>
                    <a:pt x="586" y="74"/>
                    <a:pt x="524" y="207"/>
                  </a:cubicBezTo>
                  <a:cubicBezTo>
                    <a:pt x="191" y="909"/>
                    <a:pt x="0" y="2457"/>
                    <a:pt x="1631" y="3267"/>
                  </a:cubicBezTo>
                  <a:cubicBezTo>
                    <a:pt x="2453" y="3671"/>
                    <a:pt x="3322" y="3791"/>
                    <a:pt x="4060" y="3791"/>
                  </a:cubicBezTo>
                  <a:cubicBezTo>
                    <a:pt x="4989" y="3791"/>
                    <a:pt x="5691" y="3600"/>
                    <a:pt x="5739" y="3588"/>
                  </a:cubicBezTo>
                  <a:cubicBezTo>
                    <a:pt x="5929" y="3541"/>
                    <a:pt x="6037" y="3350"/>
                    <a:pt x="5989" y="3160"/>
                  </a:cubicBezTo>
                  <a:cubicBezTo>
                    <a:pt x="5949" y="2999"/>
                    <a:pt x="5808" y="2898"/>
                    <a:pt x="5651" y="2898"/>
                  </a:cubicBezTo>
                  <a:cubicBezTo>
                    <a:pt x="5621" y="2898"/>
                    <a:pt x="5591" y="2902"/>
                    <a:pt x="5560" y="2909"/>
                  </a:cubicBezTo>
                  <a:cubicBezTo>
                    <a:pt x="5547" y="2916"/>
                    <a:pt x="4908" y="3082"/>
                    <a:pt x="4065" y="3082"/>
                  </a:cubicBezTo>
                  <a:cubicBezTo>
                    <a:pt x="3414" y="3082"/>
                    <a:pt x="2641" y="2983"/>
                    <a:pt x="1941" y="2636"/>
                  </a:cubicBezTo>
                  <a:cubicBezTo>
                    <a:pt x="548" y="1945"/>
                    <a:pt x="1096" y="647"/>
                    <a:pt x="1155" y="493"/>
                  </a:cubicBezTo>
                  <a:cubicBezTo>
                    <a:pt x="1238" y="326"/>
                    <a:pt x="1167" y="112"/>
                    <a:pt x="988" y="28"/>
                  </a:cubicBezTo>
                  <a:cubicBezTo>
                    <a:pt x="942" y="10"/>
                    <a:pt x="894" y="1"/>
                    <a:pt x="848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1383729" y="2197217"/>
              <a:ext cx="36941" cy="48105"/>
            </a:xfrm>
            <a:custGeom>
              <a:avLst/>
              <a:gdLst/>
              <a:ahLst/>
              <a:cxnLst/>
              <a:rect l="l" t="t" r="r" b="b"/>
              <a:pathLst>
                <a:path w="3835" h="4994" extrusionOk="0">
                  <a:moveTo>
                    <a:pt x="3433" y="1"/>
                  </a:moveTo>
                  <a:cubicBezTo>
                    <a:pt x="3367" y="1"/>
                    <a:pt x="3300" y="18"/>
                    <a:pt x="3239" y="53"/>
                  </a:cubicBezTo>
                  <a:cubicBezTo>
                    <a:pt x="3144" y="124"/>
                    <a:pt x="739" y="1743"/>
                    <a:pt x="48" y="4565"/>
                  </a:cubicBezTo>
                  <a:cubicBezTo>
                    <a:pt x="1" y="4756"/>
                    <a:pt x="120" y="4946"/>
                    <a:pt x="310" y="4994"/>
                  </a:cubicBezTo>
                  <a:lnTo>
                    <a:pt x="394" y="4994"/>
                  </a:lnTo>
                  <a:cubicBezTo>
                    <a:pt x="548" y="4994"/>
                    <a:pt x="691" y="4887"/>
                    <a:pt x="727" y="4732"/>
                  </a:cubicBezTo>
                  <a:cubicBezTo>
                    <a:pt x="1346" y="2184"/>
                    <a:pt x="3608" y="660"/>
                    <a:pt x="3632" y="648"/>
                  </a:cubicBezTo>
                  <a:cubicBezTo>
                    <a:pt x="3787" y="541"/>
                    <a:pt x="3835" y="315"/>
                    <a:pt x="3727" y="160"/>
                  </a:cubicBezTo>
                  <a:cubicBezTo>
                    <a:pt x="3659" y="54"/>
                    <a:pt x="3548" y="1"/>
                    <a:pt x="3433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2102865" y="2105177"/>
              <a:ext cx="290747" cy="224225"/>
            </a:xfrm>
            <a:custGeom>
              <a:avLst/>
              <a:gdLst/>
              <a:ahLst/>
              <a:cxnLst/>
              <a:rect l="l" t="t" r="r" b="b"/>
              <a:pathLst>
                <a:path w="30184" h="23278" extrusionOk="0">
                  <a:moveTo>
                    <a:pt x="28933" y="0"/>
                  </a:moveTo>
                  <a:cubicBezTo>
                    <a:pt x="27957" y="155"/>
                    <a:pt x="26969" y="346"/>
                    <a:pt x="25980" y="572"/>
                  </a:cubicBezTo>
                  <a:cubicBezTo>
                    <a:pt x="25314" y="715"/>
                    <a:pt x="24647" y="881"/>
                    <a:pt x="23968" y="1048"/>
                  </a:cubicBezTo>
                  <a:cubicBezTo>
                    <a:pt x="18194" y="2584"/>
                    <a:pt x="12336" y="5049"/>
                    <a:pt x="7871" y="7156"/>
                  </a:cubicBezTo>
                  <a:cubicBezTo>
                    <a:pt x="7395" y="7382"/>
                    <a:pt x="6942" y="7597"/>
                    <a:pt x="6490" y="7811"/>
                  </a:cubicBezTo>
                  <a:cubicBezTo>
                    <a:pt x="2668" y="9680"/>
                    <a:pt x="168" y="11109"/>
                    <a:pt x="168" y="11109"/>
                  </a:cubicBezTo>
                  <a:cubicBezTo>
                    <a:pt x="1" y="15717"/>
                    <a:pt x="560" y="19812"/>
                    <a:pt x="2001" y="23277"/>
                  </a:cubicBezTo>
                  <a:lnTo>
                    <a:pt x="8788" y="19729"/>
                  </a:lnTo>
                  <a:lnTo>
                    <a:pt x="10276" y="18943"/>
                  </a:lnTo>
                  <a:lnTo>
                    <a:pt x="26135" y="10633"/>
                  </a:lnTo>
                  <a:lnTo>
                    <a:pt x="27433" y="9954"/>
                  </a:lnTo>
                  <a:lnTo>
                    <a:pt x="29731" y="8751"/>
                  </a:lnTo>
                  <a:cubicBezTo>
                    <a:pt x="30183" y="6037"/>
                    <a:pt x="28933" y="0"/>
                    <a:pt x="28933" y="0"/>
                  </a:cubicBezTo>
                  <a:close/>
                </a:path>
              </a:pathLst>
            </a:custGeom>
            <a:solidFill>
              <a:srgbClr val="F27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1828451" y="2049468"/>
              <a:ext cx="143370" cy="165563"/>
            </a:xfrm>
            <a:custGeom>
              <a:avLst/>
              <a:gdLst/>
              <a:ahLst/>
              <a:cxnLst/>
              <a:rect l="l" t="t" r="r" b="b"/>
              <a:pathLst>
                <a:path w="14884" h="17188" extrusionOk="0">
                  <a:moveTo>
                    <a:pt x="4921" y="1"/>
                  </a:moveTo>
                  <a:cubicBezTo>
                    <a:pt x="3232" y="1"/>
                    <a:pt x="1541" y="612"/>
                    <a:pt x="0" y="2224"/>
                  </a:cubicBezTo>
                  <a:cubicBezTo>
                    <a:pt x="524" y="3903"/>
                    <a:pt x="965" y="5511"/>
                    <a:pt x="1250" y="7308"/>
                  </a:cubicBezTo>
                  <a:cubicBezTo>
                    <a:pt x="1631" y="9654"/>
                    <a:pt x="1762" y="12333"/>
                    <a:pt x="1536" y="15917"/>
                  </a:cubicBezTo>
                  <a:cubicBezTo>
                    <a:pt x="3507" y="16764"/>
                    <a:pt x="5454" y="17188"/>
                    <a:pt x="7378" y="17188"/>
                  </a:cubicBezTo>
                  <a:cubicBezTo>
                    <a:pt x="9778" y="17188"/>
                    <a:pt x="12140" y="16529"/>
                    <a:pt x="14466" y="15214"/>
                  </a:cubicBezTo>
                  <a:cubicBezTo>
                    <a:pt x="13800" y="11297"/>
                    <a:pt x="14157" y="8225"/>
                    <a:pt x="14883" y="5475"/>
                  </a:cubicBezTo>
                  <a:cubicBezTo>
                    <a:pt x="13835" y="4391"/>
                    <a:pt x="11692" y="2367"/>
                    <a:pt x="9156" y="1117"/>
                  </a:cubicBezTo>
                  <a:cubicBezTo>
                    <a:pt x="8049" y="724"/>
                    <a:pt x="6882" y="355"/>
                    <a:pt x="5727" y="46"/>
                  </a:cubicBezTo>
                  <a:cubicBezTo>
                    <a:pt x="5459" y="16"/>
                    <a:pt x="5190" y="1"/>
                    <a:pt x="4921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1828451" y="2049468"/>
              <a:ext cx="143370" cy="146558"/>
            </a:xfrm>
            <a:custGeom>
              <a:avLst/>
              <a:gdLst/>
              <a:ahLst/>
              <a:cxnLst/>
              <a:rect l="l" t="t" r="r" b="b"/>
              <a:pathLst>
                <a:path w="14884" h="15215" extrusionOk="0">
                  <a:moveTo>
                    <a:pt x="4921" y="1"/>
                  </a:moveTo>
                  <a:cubicBezTo>
                    <a:pt x="3232" y="1"/>
                    <a:pt x="1541" y="612"/>
                    <a:pt x="0" y="2224"/>
                  </a:cubicBezTo>
                  <a:cubicBezTo>
                    <a:pt x="524" y="3903"/>
                    <a:pt x="965" y="5511"/>
                    <a:pt x="1250" y="7308"/>
                  </a:cubicBezTo>
                  <a:cubicBezTo>
                    <a:pt x="3465" y="10523"/>
                    <a:pt x="7585" y="14595"/>
                    <a:pt x="14466" y="15214"/>
                  </a:cubicBezTo>
                  <a:cubicBezTo>
                    <a:pt x="13800" y="11297"/>
                    <a:pt x="14157" y="8225"/>
                    <a:pt x="14883" y="5475"/>
                  </a:cubicBezTo>
                  <a:cubicBezTo>
                    <a:pt x="13835" y="4391"/>
                    <a:pt x="11692" y="2367"/>
                    <a:pt x="9156" y="1117"/>
                  </a:cubicBezTo>
                  <a:cubicBezTo>
                    <a:pt x="8049" y="724"/>
                    <a:pt x="6882" y="355"/>
                    <a:pt x="5727" y="46"/>
                  </a:cubicBezTo>
                  <a:cubicBezTo>
                    <a:pt x="5459" y="16"/>
                    <a:pt x="5190" y="1"/>
                    <a:pt x="4921" y="1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2028105" y="1918862"/>
              <a:ext cx="76540" cy="115012"/>
            </a:xfrm>
            <a:custGeom>
              <a:avLst/>
              <a:gdLst/>
              <a:ahLst/>
              <a:cxnLst/>
              <a:rect l="l" t="t" r="r" b="b"/>
              <a:pathLst>
                <a:path w="7946" h="11940" extrusionOk="0">
                  <a:moveTo>
                    <a:pt x="4346" y="0"/>
                  </a:moveTo>
                  <a:cubicBezTo>
                    <a:pt x="2836" y="0"/>
                    <a:pt x="1393" y="1485"/>
                    <a:pt x="1393" y="1485"/>
                  </a:cubicBezTo>
                  <a:cubicBezTo>
                    <a:pt x="0" y="6640"/>
                    <a:pt x="1012" y="11915"/>
                    <a:pt x="1012" y="11915"/>
                  </a:cubicBezTo>
                  <a:cubicBezTo>
                    <a:pt x="1173" y="11931"/>
                    <a:pt x="1331" y="11939"/>
                    <a:pt x="1485" y="11939"/>
                  </a:cubicBezTo>
                  <a:cubicBezTo>
                    <a:pt x="6564" y="11939"/>
                    <a:pt x="7946" y="3236"/>
                    <a:pt x="6120" y="925"/>
                  </a:cubicBezTo>
                  <a:cubicBezTo>
                    <a:pt x="5578" y="243"/>
                    <a:pt x="4956" y="0"/>
                    <a:pt x="4346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1784646" y="1886375"/>
              <a:ext cx="116" cy="356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0"/>
                  </a:moveTo>
                  <a:lnTo>
                    <a:pt x="0" y="36"/>
                  </a:lnTo>
                  <a:cubicBezTo>
                    <a:pt x="0" y="36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1783038" y="1785339"/>
              <a:ext cx="297394" cy="361700"/>
            </a:xfrm>
            <a:custGeom>
              <a:avLst/>
              <a:gdLst/>
              <a:ahLst/>
              <a:cxnLst/>
              <a:rect l="l" t="t" r="r" b="b"/>
              <a:pathLst>
                <a:path w="30874" h="37550" extrusionOk="0">
                  <a:moveTo>
                    <a:pt x="15311" y="1"/>
                  </a:moveTo>
                  <a:cubicBezTo>
                    <a:pt x="4338" y="1"/>
                    <a:pt x="973" y="5018"/>
                    <a:pt x="238" y="8550"/>
                  </a:cubicBezTo>
                  <a:cubicBezTo>
                    <a:pt x="238" y="8573"/>
                    <a:pt x="167" y="10526"/>
                    <a:pt x="167" y="10526"/>
                  </a:cubicBezTo>
                  <a:cubicBezTo>
                    <a:pt x="0" y="15003"/>
                    <a:pt x="608" y="19575"/>
                    <a:pt x="1905" y="23659"/>
                  </a:cubicBezTo>
                  <a:cubicBezTo>
                    <a:pt x="2036" y="24063"/>
                    <a:pt x="2179" y="24480"/>
                    <a:pt x="2322" y="24885"/>
                  </a:cubicBezTo>
                  <a:cubicBezTo>
                    <a:pt x="2370" y="24992"/>
                    <a:pt x="2405" y="25099"/>
                    <a:pt x="2441" y="25206"/>
                  </a:cubicBezTo>
                  <a:cubicBezTo>
                    <a:pt x="2596" y="25611"/>
                    <a:pt x="2751" y="26004"/>
                    <a:pt x="2917" y="26397"/>
                  </a:cubicBezTo>
                  <a:cubicBezTo>
                    <a:pt x="5646" y="32876"/>
                    <a:pt x="10277" y="37550"/>
                    <a:pt x="16323" y="37550"/>
                  </a:cubicBezTo>
                  <a:cubicBezTo>
                    <a:pt x="17610" y="37550"/>
                    <a:pt x="18961" y="37338"/>
                    <a:pt x="20372" y="36886"/>
                  </a:cubicBezTo>
                  <a:cubicBezTo>
                    <a:pt x="30873" y="33529"/>
                    <a:pt x="29980" y="13241"/>
                    <a:pt x="29897" y="11729"/>
                  </a:cubicBezTo>
                  <a:cubicBezTo>
                    <a:pt x="29921" y="11729"/>
                    <a:pt x="29909" y="11574"/>
                    <a:pt x="29885" y="11371"/>
                  </a:cubicBezTo>
                  <a:cubicBezTo>
                    <a:pt x="29766" y="10145"/>
                    <a:pt x="29409" y="8966"/>
                    <a:pt x="28837" y="7871"/>
                  </a:cubicBezTo>
                  <a:cubicBezTo>
                    <a:pt x="27278" y="4918"/>
                    <a:pt x="23491" y="37"/>
                    <a:pt x="15467" y="1"/>
                  </a:cubicBezTo>
                  <a:cubicBezTo>
                    <a:pt x="15415" y="1"/>
                    <a:pt x="15363" y="1"/>
                    <a:pt x="15311" y="1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1744781" y="1918805"/>
              <a:ext cx="88956" cy="109772"/>
            </a:xfrm>
            <a:custGeom>
              <a:avLst/>
              <a:gdLst/>
              <a:ahLst/>
              <a:cxnLst/>
              <a:rect l="l" t="t" r="r" b="b"/>
              <a:pathLst>
                <a:path w="9235" h="11396" extrusionOk="0">
                  <a:moveTo>
                    <a:pt x="3720" y="0"/>
                  </a:moveTo>
                  <a:cubicBezTo>
                    <a:pt x="2769" y="0"/>
                    <a:pt x="1839" y="315"/>
                    <a:pt x="1305" y="1324"/>
                  </a:cubicBezTo>
                  <a:cubicBezTo>
                    <a:pt x="1" y="3791"/>
                    <a:pt x="2572" y="11396"/>
                    <a:pt x="7096" y="11396"/>
                  </a:cubicBezTo>
                  <a:cubicBezTo>
                    <a:pt x="7485" y="11396"/>
                    <a:pt x="7889" y="11339"/>
                    <a:pt x="8306" y="11218"/>
                  </a:cubicBezTo>
                  <a:cubicBezTo>
                    <a:pt x="8306" y="11218"/>
                    <a:pt x="9235" y="5682"/>
                    <a:pt x="6925" y="860"/>
                  </a:cubicBezTo>
                  <a:cubicBezTo>
                    <a:pt x="6925" y="860"/>
                    <a:pt x="5293" y="0"/>
                    <a:pt x="3720" y="0"/>
                  </a:cubicBezTo>
                  <a:close/>
                </a:path>
              </a:pathLst>
            </a:custGeom>
            <a:solidFill>
              <a:srgbClr val="FAB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1806548" y="2022383"/>
              <a:ext cx="28223" cy="17213"/>
            </a:xfrm>
            <a:custGeom>
              <a:avLst/>
              <a:gdLst/>
              <a:ahLst/>
              <a:cxnLst/>
              <a:rect l="l" t="t" r="r" b="b"/>
              <a:pathLst>
                <a:path w="2930" h="1787" extrusionOk="0">
                  <a:moveTo>
                    <a:pt x="2929" y="0"/>
                  </a:moveTo>
                  <a:cubicBezTo>
                    <a:pt x="2929" y="0"/>
                    <a:pt x="1713" y="676"/>
                    <a:pt x="604" y="676"/>
                  </a:cubicBezTo>
                  <a:cubicBezTo>
                    <a:pt x="396" y="676"/>
                    <a:pt x="192" y="652"/>
                    <a:pt x="0" y="595"/>
                  </a:cubicBezTo>
                  <a:lnTo>
                    <a:pt x="0" y="595"/>
                  </a:lnTo>
                  <a:cubicBezTo>
                    <a:pt x="155" y="1000"/>
                    <a:pt x="310" y="1393"/>
                    <a:pt x="476" y="1786"/>
                  </a:cubicBezTo>
                  <a:cubicBezTo>
                    <a:pt x="1238" y="1762"/>
                    <a:pt x="2250" y="1429"/>
                    <a:pt x="2929" y="0"/>
                  </a:cubicBezTo>
                  <a:close/>
                </a:path>
              </a:pathLst>
            </a:custGeom>
            <a:solidFill>
              <a:srgbClr val="FA8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1825118" y="1878804"/>
              <a:ext cx="252092" cy="360352"/>
            </a:xfrm>
            <a:custGeom>
              <a:avLst/>
              <a:gdLst/>
              <a:ahLst/>
              <a:cxnLst/>
              <a:rect l="l" t="t" r="r" b="b"/>
              <a:pathLst>
                <a:path w="26171" h="37410" extrusionOk="0">
                  <a:moveTo>
                    <a:pt x="19277" y="18628"/>
                  </a:moveTo>
                  <a:cubicBezTo>
                    <a:pt x="19535" y="18628"/>
                    <a:pt x="19826" y="18652"/>
                    <a:pt x="20158" y="18705"/>
                  </a:cubicBezTo>
                  <a:cubicBezTo>
                    <a:pt x="21420" y="18908"/>
                    <a:pt x="22111" y="19420"/>
                    <a:pt x="22468" y="19872"/>
                  </a:cubicBezTo>
                  <a:cubicBezTo>
                    <a:pt x="22087" y="20813"/>
                    <a:pt x="21718" y="21551"/>
                    <a:pt x="21396" y="21932"/>
                  </a:cubicBezTo>
                  <a:cubicBezTo>
                    <a:pt x="20335" y="23195"/>
                    <a:pt x="19423" y="24274"/>
                    <a:pt x="18018" y="24274"/>
                  </a:cubicBezTo>
                  <a:cubicBezTo>
                    <a:pt x="17438" y="24274"/>
                    <a:pt x="16773" y="24090"/>
                    <a:pt x="15979" y="23658"/>
                  </a:cubicBezTo>
                  <a:cubicBezTo>
                    <a:pt x="15420" y="23354"/>
                    <a:pt x="14916" y="23233"/>
                    <a:pt x="14441" y="23233"/>
                  </a:cubicBezTo>
                  <a:cubicBezTo>
                    <a:pt x="12609" y="23233"/>
                    <a:pt x="11197" y="25027"/>
                    <a:pt x="8645" y="25027"/>
                  </a:cubicBezTo>
                  <a:cubicBezTo>
                    <a:pt x="7502" y="25027"/>
                    <a:pt x="6395" y="23825"/>
                    <a:pt x="5466" y="22134"/>
                  </a:cubicBezTo>
                  <a:cubicBezTo>
                    <a:pt x="6216" y="21586"/>
                    <a:pt x="6942" y="20027"/>
                    <a:pt x="10086" y="19003"/>
                  </a:cubicBezTo>
                  <a:cubicBezTo>
                    <a:pt x="10135" y="18987"/>
                    <a:pt x="10199" y="18980"/>
                    <a:pt x="10276" y="18980"/>
                  </a:cubicBezTo>
                  <a:cubicBezTo>
                    <a:pt x="11101" y="18980"/>
                    <a:pt x="13413" y="19786"/>
                    <a:pt x="14958" y="19786"/>
                  </a:cubicBezTo>
                  <a:cubicBezTo>
                    <a:pt x="15051" y="19786"/>
                    <a:pt x="15142" y="19783"/>
                    <a:pt x="15229" y="19777"/>
                  </a:cubicBezTo>
                  <a:cubicBezTo>
                    <a:pt x="17245" y="19642"/>
                    <a:pt x="17573" y="18628"/>
                    <a:pt x="19277" y="18628"/>
                  </a:cubicBezTo>
                  <a:close/>
                  <a:moveTo>
                    <a:pt x="24373" y="0"/>
                  </a:moveTo>
                  <a:cubicBezTo>
                    <a:pt x="24373" y="1"/>
                    <a:pt x="25004" y="4370"/>
                    <a:pt x="25266" y="7573"/>
                  </a:cubicBezTo>
                  <a:cubicBezTo>
                    <a:pt x="25409" y="9287"/>
                    <a:pt x="24718" y="12788"/>
                    <a:pt x="23802" y="15931"/>
                  </a:cubicBezTo>
                  <a:cubicBezTo>
                    <a:pt x="22998" y="15172"/>
                    <a:pt x="22189" y="14901"/>
                    <a:pt x="21377" y="14901"/>
                  </a:cubicBezTo>
                  <a:cubicBezTo>
                    <a:pt x="19566" y="14901"/>
                    <a:pt x="17733" y="16247"/>
                    <a:pt x="15884" y="16526"/>
                  </a:cubicBezTo>
                  <a:cubicBezTo>
                    <a:pt x="15652" y="16563"/>
                    <a:pt x="15419" y="16579"/>
                    <a:pt x="15187" y="16579"/>
                  </a:cubicBezTo>
                  <a:cubicBezTo>
                    <a:pt x="13293" y="16579"/>
                    <a:pt x="11394" y="15498"/>
                    <a:pt x="9599" y="15498"/>
                  </a:cubicBezTo>
                  <a:cubicBezTo>
                    <a:pt x="9106" y="15498"/>
                    <a:pt x="8620" y="15580"/>
                    <a:pt x="8145" y="15788"/>
                  </a:cubicBezTo>
                  <a:cubicBezTo>
                    <a:pt x="6194" y="16640"/>
                    <a:pt x="4722" y="16837"/>
                    <a:pt x="3773" y="16837"/>
                  </a:cubicBezTo>
                  <a:cubicBezTo>
                    <a:pt x="3622" y="16837"/>
                    <a:pt x="3483" y="16832"/>
                    <a:pt x="3359" y="16824"/>
                  </a:cubicBezTo>
                  <a:cubicBezTo>
                    <a:pt x="2906" y="15157"/>
                    <a:pt x="2644" y="13657"/>
                    <a:pt x="2656" y="12776"/>
                  </a:cubicBezTo>
                  <a:cubicBezTo>
                    <a:pt x="2716" y="9942"/>
                    <a:pt x="2073" y="5942"/>
                    <a:pt x="2073" y="5942"/>
                  </a:cubicBezTo>
                  <a:lnTo>
                    <a:pt x="1" y="9240"/>
                  </a:lnTo>
                  <a:cubicBezTo>
                    <a:pt x="1" y="9240"/>
                    <a:pt x="1144" y="25408"/>
                    <a:pt x="2811" y="27861"/>
                  </a:cubicBezTo>
                  <a:cubicBezTo>
                    <a:pt x="4478" y="30314"/>
                    <a:pt x="6180" y="29766"/>
                    <a:pt x="7942" y="33957"/>
                  </a:cubicBezTo>
                  <a:cubicBezTo>
                    <a:pt x="8921" y="36307"/>
                    <a:pt x="12095" y="37410"/>
                    <a:pt x="14928" y="37410"/>
                  </a:cubicBezTo>
                  <a:cubicBezTo>
                    <a:pt x="17163" y="37410"/>
                    <a:pt x="19186" y="36724"/>
                    <a:pt x="19753" y="35422"/>
                  </a:cubicBezTo>
                  <a:cubicBezTo>
                    <a:pt x="21039" y="32457"/>
                    <a:pt x="22409" y="32052"/>
                    <a:pt x="23778" y="29290"/>
                  </a:cubicBezTo>
                  <a:cubicBezTo>
                    <a:pt x="25135" y="26516"/>
                    <a:pt x="24790" y="23218"/>
                    <a:pt x="24861" y="20384"/>
                  </a:cubicBezTo>
                  <a:cubicBezTo>
                    <a:pt x="24933" y="17550"/>
                    <a:pt x="25933" y="12252"/>
                    <a:pt x="26052" y="8502"/>
                  </a:cubicBezTo>
                  <a:cubicBezTo>
                    <a:pt x="26171" y="4739"/>
                    <a:pt x="25254" y="215"/>
                    <a:pt x="25254" y="215"/>
                  </a:cubicBezTo>
                  <a:lnTo>
                    <a:pt x="24373" y="0"/>
                  </a:ln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1772029" y="1704269"/>
              <a:ext cx="318836" cy="263439"/>
            </a:xfrm>
            <a:custGeom>
              <a:avLst/>
              <a:gdLst/>
              <a:ahLst/>
              <a:cxnLst/>
              <a:rect l="l" t="t" r="r" b="b"/>
              <a:pathLst>
                <a:path w="33100" h="27349" extrusionOk="0">
                  <a:moveTo>
                    <a:pt x="26146" y="0"/>
                  </a:moveTo>
                  <a:cubicBezTo>
                    <a:pt x="24730" y="2893"/>
                    <a:pt x="20955" y="4834"/>
                    <a:pt x="14978" y="6144"/>
                  </a:cubicBezTo>
                  <a:cubicBezTo>
                    <a:pt x="9287" y="7406"/>
                    <a:pt x="8478" y="7168"/>
                    <a:pt x="6025" y="8632"/>
                  </a:cubicBezTo>
                  <a:cubicBezTo>
                    <a:pt x="6013" y="8644"/>
                    <a:pt x="4549" y="9609"/>
                    <a:pt x="3989" y="9990"/>
                  </a:cubicBezTo>
                  <a:cubicBezTo>
                    <a:pt x="3846" y="10085"/>
                    <a:pt x="3703" y="10180"/>
                    <a:pt x="3560" y="10287"/>
                  </a:cubicBezTo>
                  <a:cubicBezTo>
                    <a:pt x="2048" y="11514"/>
                    <a:pt x="1655" y="12549"/>
                    <a:pt x="1453" y="13157"/>
                  </a:cubicBezTo>
                  <a:cubicBezTo>
                    <a:pt x="0" y="17479"/>
                    <a:pt x="1322" y="22253"/>
                    <a:pt x="1322" y="22253"/>
                  </a:cubicBezTo>
                  <a:cubicBezTo>
                    <a:pt x="5501" y="23241"/>
                    <a:pt x="5513" y="27349"/>
                    <a:pt x="5513" y="27349"/>
                  </a:cubicBezTo>
                  <a:lnTo>
                    <a:pt x="7323" y="26932"/>
                  </a:lnTo>
                  <a:cubicBezTo>
                    <a:pt x="8168" y="24741"/>
                    <a:pt x="6882" y="21015"/>
                    <a:pt x="7489" y="19074"/>
                  </a:cubicBezTo>
                  <a:cubicBezTo>
                    <a:pt x="7772" y="18190"/>
                    <a:pt x="8672" y="17781"/>
                    <a:pt x="9827" y="17781"/>
                  </a:cubicBezTo>
                  <a:cubicBezTo>
                    <a:pt x="10617" y="17781"/>
                    <a:pt x="11528" y="17973"/>
                    <a:pt x="12442" y="18336"/>
                  </a:cubicBezTo>
                  <a:cubicBezTo>
                    <a:pt x="12808" y="18482"/>
                    <a:pt x="13221" y="18545"/>
                    <a:pt x="13663" y="18545"/>
                  </a:cubicBezTo>
                  <a:cubicBezTo>
                    <a:pt x="15953" y="18545"/>
                    <a:pt x="18997" y="16843"/>
                    <a:pt x="20015" y="16205"/>
                  </a:cubicBezTo>
                  <a:cubicBezTo>
                    <a:pt x="20427" y="15950"/>
                    <a:pt x="21072" y="15812"/>
                    <a:pt x="21826" y="15812"/>
                  </a:cubicBezTo>
                  <a:cubicBezTo>
                    <a:pt x="23293" y="15812"/>
                    <a:pt x="25171" y="16335"/>
                    <a:pt x="26539" y="17538"/>
                  </a:cubicBezTo>
                  <a:cubicBezTo>
                    <a:pt x="27511" y="18387"/>
                    <a:pt x="28502" y="18612"/>
                    <a:pt x="29279" y="18612"/>
                  </a:cubicBezTo>
                  <a:cubicBezTo>
                    <a:pt x="30159" y="18612"/>
                    <a:pt x="30766" y="18324"/>
                    <a:pt x="30766" y="18324"/>
                  </a:cubicBezTo>
                  <a:cubicBezTo>
                    <a:pt x="30361" y="16133"/>
                    <a:pt x="29623" y="14335"/>
                    <a:pt x="28635" y="12883"/>
                  </a:cubicBezTo>
                  <a:cubicBezTo>
                    <a:pt x="33100" y="9025"/>
                    <a:pt x="29480" y="1584"/>
                    <a:pt x="29480" y="1584"/>
                  </a:cubicBezTo>
                  <a:lnTo>
                    <a:pt x="29480" y="1584"/>
                  </a:lnTo>
                  <a:cubicBezTo>
                    <a:pt x="28790" y="3834"/>
                    <a:pt x="26218" y="5310"/>
                    <a:pt x="26146" y="5358"/>
                  </a:cubicBezTo>
                  <a:cubicBezTo>
                    <a:pt x="27456" y="2631"/>
                    <a:pt x="26146" y="0"/>
                    <a:pt x="26146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1745310" y="2646032"/>
              <a:ext cx="39686" cy="61436"/>
            </a:xfrm>
            <a:custGeom>
              <a:avLst/>
              <a:gdLst/>
              <a:ahLst/>
              <a:cxnLst/>
              <a:rect l="l" t="t" r="r" b="b"/>
              <a:pathLst>
                <a:path w="4120" h="6378" extrusionOk="0">
                  <a:moveTo>
                    <a:pt x="3313" y="0"/>
                  </a:moveTo>
                  <a:cubicBezTo>
                    <a:pt x="3057" y="0"/>
                    <a:pt x="2816" y="139"/>
                    <a:pt x="2691" y="389"/>
                  </a:cubicBezTo>
                  <a:lnTo>
                    <a:pt x="179" y="5366"/>
                  </a:lnTo>
                  <a:cubicBezTo>
                    <a:pt x="0" y="5711"/>
                    <a:pt x="143" y="6128"/>
                    <a:pt x="488" y="6306"/>
                  </a:cubicBezTo>
                  <a:cubicBezTo>
                    <a:pt x="584" y="6354"/>
                    <a:pt x="691" y="6378"/>
                    <a:pt x="798" y="6378"/>
                  </a:cubicBezTo>
                  <a:cubicBezTo>
                    <a:pt x="1060" y="6378"/>
                    <a:pt x="1310" y="6235"/>
                    <a:pt x="1429" y="5997"/>
                  </a:cubicBezTo>
                  <a:lnTo>
                    <a:pt x="3953" y="1020"/>
                  </a:lnTo>
                  <a:cubicBezTo>
                    <a:pt x="4120" y="675"/>
                    <a:pt x="3989" y="246"/>
                    <a:pt x="3644" y="79"/>
                  </a:cubicBezTo>
                  <a:cubicBezTo>
                    <a:pt x="3536" y="26"/>
                    <a:pt x="3423" y="0"/>
                    <a:pt x="331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1816748" y="2518731"/>
              <a:ext cx="23407" cy="66493"/>
            </a:xfrm>
            <a:custGeom>
              <a:avLst/>
              <a:gdLst/>
              <a:ahLst/>
              <a:cxnLst/>
              <a:rect l="l" t="t" r="r" b="b"/>
              <a:pathLst>
                <a:path w="2430" h="6903" extrusionOk="0">
                  <a:moveTo>
                    <a:pt x="756" y="0"/>
                  </a:moveTo>
                  <a:cubicBezTo>
                    <a:pt x="719" y="0"/>
                    <a:pt x="681" y="3"/>
                    <a:pt x="644" y="9"/>
                  </a:cubicBezTo>
                  <a:cubicBezTo>
                    <a:pt x="263" y="69"/>
                    <a:pt x="1" y="438"/>
                    <a:pt x="60" y="819"/>
                  </a:cubicBezTo>
                  <a:lnTo>
                    <a:pt x="977" y="6319"/>
                  </a:lnTo>
                  <a:cubicBezTo>
                    <a:pt x="1025" y="6665"/>
                    <a:pt x="1334" y="6903"/>
                    <a:pt x="1668" y="6903"/>
                  </a:cubicBezTo>
                  <a:lnTo>
                    <a:pt x="1787" y="6903"/>
                  </a:lnTo>
                  <a:cubicBezTo>
                    <a:pt x="2168" y="6831"/>
                    <a:pt x="2430" y="6474"/>
                    <a:pt x="2358" y="6093"/>
                  </a:cubicBezTo>
                  <a:lnTo>
                    <a:pt x="1453" y="593"/>
                  </a:lnTo>
                  <a:cubicBezTo>
                    <a:pt x="1389" y="238"/>
                    <a:pt x="1092" y="0"/>
                    <a:pt x="756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1581091" y="2472133"/>
              <a:ext cx="67447" cy="15383"/>
            </a:xfrm>
            <a:custGeom>
              <a:avLst/>
              <a:gdLst/>
              <a:ahLst/>
              <a:cxnLst/>
              <a:rect l="l" t="t" r="r" b="b"/>
              <a:pathLst>
                <a:path w="7002" h="1597" extrusionOk="0">
                  <a:moveTo>
                    <a:pt x="698" y="0"/>
                  </a:moveTo>
                  <a:cubicBezTo>
                    <a:pt x="324" y="0"/>
                    <a:pt x="24" y="312"/>
                    <a:pt x="12" y="680"/>
                  </a:cubicBezTo>
                  <a:cubicBezTo>
                    <a:pt x="0" y="1073"/>
                    <a:pt x="298" y="1394"/>
                    <a:pt x="691" y="1406"/>
                  </a:cubicBezTo>
                  <a:lnTo>
                    <a:pt x="6263" y="1597"/>
                  </a:lnTo>
                  <a:lnTo>
                    <a:pt x="6287" y="1597"/>
                  </a:lnTo>
                  <a:cubicBezTo>
                    <a:pt x="6668" y="1597"/>
                    <a:pt x="6978" y="1299"/>
                    <a:pt x="6989" y="918"/>
                  </a:cubicBezTo>
                  <a:cubicBezTo>
                    <a:pt x="7001" y="525"/>
                    <a:pt x="6704" y="204"/>
                    <a:pt x="6311" y="192"/>
                  </a:cubicBezTo>
                  <a:lnTo>
                    <a:pt x="739" y="1"/>
                  </a:lnTo>
                  <a:cubicBezTo>
                    <a:pt x="725" y="0"/>
                    <a:pt x="711" y="0"/>
                    <a:pt x="698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1511936" y="2616174"/>
              <a:ext cx="67562" cy="15373"/>
            </a:xfrm>
            <a:custGeom>
              <a:avLst/>
              <a:gdLst/>
              <a:ahLst/>
              <a:cxnLst/>
              <a:rect l="l" t="t" r="r" b="b"/>
              <a:pathLst>
                <a:path w="7014" h="1596" extrusionOk="0">
                  <a:moveTo>
                    <a:pt x="718" y="0"/>
                  </a:moveTo>
                  <a:cubicBezTo>
                    <a:pt x="346" y="0"/>
                    <a:pt x="25" y="306"/>
                    <a:pt x="13" y="691"/>
                  </a:cubicBezTo>
                  <a:cubicBezTo>
                    <a:pt x="1" y="1072"/>
                    <a:pt x="311" y="1394"/>
                    <a:pt x="692" y="1405"/>
                  </a:cubicBezTo>
                  <a:lnTo>
                    <a:pt x="6276" y="1596"/>
                  </a:lnTo>
                  <a:lnTo>
                    <a:pt x="6299" y="1596"/>
                  </a:lnTo>
                  <a:cubicBezTo>
                    <a:pt x="6668" y="1596"/>
                    <a:pt x="6978" y="1298"/>
                    <a:pt x="6990" y="917"/>
                  </a:cubicBezTo>
                  <a:cubicBezTo>
                    <a:pt x="7014" y="536"/>
                    <a:pt x="6704" y="203"/>
                    <a:pt x="6311" y="191"/>
                  </a:cubicBezTo>
                  <a:lnTo>
                    <a:pt x="739" y="1"/>
                  </a:ln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1458269" y="2458148"/>
              <a:ext cx="33039" cy="42450"/>
            </a:xfrm>
            <a:custGeom>
              <a:avLst/>
              <a:gdLst/>
              <a:ahLst/>
              <a:cxnLst/>
              <a:rect l="l" t="t" r="r" b="b"/>
              <a:pathLst>
                <a:path w="3430" h="4407" extrusionOk="0">
                  <a:moveTo>
                    <a:pt x="2763" y="1"/>
                  </a:moveTo>
                  <a:lnTo>
                    <a:pt x="239" y="3275"/>
                  </a:lnTo>
                  <a:cubicBezTo>
                    <a:pt x="1" y="3585"/>
                    <a:pt x="60" y="4025"/>
                    <a:pt x="370" y="4251"/>
                  </a:cubicBezTo>
                  <a:cubicBezTo>
                    <a:pt x="501" y="4358"/>
                    <a:pt x="656" y="4406"/>
                    <a:pt x="799" y="4406"/>
                  </a:cubicBezTo>
                  <a:cubicBezTo>
                    <a:pt x="1013" y="4406"/>
                    <a:pt x="1215" y="4311"/>
                    <a:pt x="1358" y="4132"/>
                  </a:cubicBezTo>
                  <a:lnTo>
                    <a:pt x="3430" y="1429"/>
                  </a:lnTo>
                  <a:cubicBezTo>
                    <a:pt x="3204" y="965"/>
                    <a:pt x="2977" y="489"/>
                    <a:pt x="276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1375822" y="2440946"/>
              <a:ext cx="48981" cy="22723"/>
            </a:xfrm>
            <a:custGeom>
              <a:avLst/>
              <a:gdLst/>
              <a:ahLst/>
              <a:cxnLst/>
              <a:rect l="l" t="t" r="r" b="b"/>
              <a:pathLst>
                <a:path w="5085" h="2359" extrusionOk="0">
                  <a:moveTo>
                    <a:pt x="0" y="1"/>
                  </a:moveTo>
                  <a:cubicBezTo>
                    <a:pt x="131" y="501"/>
                    <a:pt x="262" y="1013"/>
                    <a:pt x="405" y="1525"/>
                  </a:cubicBezTo>
                  <a:lnTo>
                    <a:pt x="4167" y="2334"/>
                  </a:lnTo>
                  <a:cubicBezTo>
                    <a:pt x="4215" y="2346"/>
                    <a:pt x="4263" y="2358"/>
                    <a:pt x="4310" y="2358"/>
                  </a:cubicBezTo>
                  <a:cubicBezTo>
                    <a:pt x="4644" y="2358"/>
                    <a:pt x="4929" y="2132"/>
                    <a:pt x="5001" y="1799"/>
                  </a:cubicBezTo>
                  <a:cubicBezTo>
                    <a:pt x="5084" y="1418"/>
                    <a:pt x="4834" y="1049"/>
                    <a:pt x="4453" y="9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1401394" y="2316524"/>
              <a:ext cx="29822" cy="41757"/>
            </a:xfrm>
            <a:custGeom>
              <a:avLst/>
              <a:gdLst/>
              <a:ahLst/>
              <a:cxnLst/>
              <a:rect l="l" t="t" r="r" b="b"/>
              <a:pathLst>
                <a:path w="3096" h="4335" extrusionOk="0">
                  <a:moveTo>
                    <a:pt x="2465" y="1"/>
                  </a:moveTo>
                  <a:lnTo>
                    <a:pt x="227" y="3239"/>
                  </a:lnTo>
                  <a:cubicBezTo>
                    <a:pt x="0" y="3549"/>
                    <a:pt x="84" y="4001"/>
                    <a:pt x="405" y="4215"/>
                  </a:cubicBezTo>
                  <a:cubicBezTo>
                    <a:pt x="524" y="4299"/>
                    <a:pt x="667" y="4334"/>
                    <a:pt x="810" y="4334"/>
                  </a:cubicBezTo>
                  <a:cubicBezTo>
                    <a:pt x="1036" y="4334"/>
                    <a:pt x="1251" y="4239"/>
                    <a:pt x="1381" y="4037"/>
                  </a:cubicBezTo>
                  <a:lnTo>
                    <a:pt x="3096" y="1560"/>
                  </a:lnTo>
                  <a:cubicBezTo>
                    <a:pt x="2870" y="1001"/>
                    <a:pt x="2667" y="477"/>
                    <a:pt x="2465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1619396" y="2343127"/>
              <a:ext cx="16404" cy="42335"/>
            </a:xfrm>
            <a:custGeom>
              <a:avLst/>
              <a:gdLst/>
              <a:ahLst/>
              <a:cxnLst/>
              <a:rect l="l" t="t" r="r" b="b"/>
              <a:pathLst>
                <a:path w="1703" h="4395" extrusionOk="0">
                  <a:moveTo>
                    <a:pt x="1048" y="1"/>
                  </a:moveTo>
                  <a:cubicBezTo>
                    <a:pt x="715" y="739"/>
                    <a:pt x="357" y="1489"/>
                    <a:pt x="0" y="2263"/>
                  </a:cubicBezTo>
                  <a:lnTo>
                    <a:pt x="250" y="3799"/>
                  </a:lnTo>
                  <a:cubicBezTo>
                    <a:pt x="310" y="4144"/>
                    <a:pt x="607" y="4394"/>
                    <a:pt x="953" y="4394"/>
                  </a:cubicBezTo>
                  <a:cubicBezTo>
                    <a:pt x="988" y="4394"/>
                    <a:pt x="1024" y="4382"/>
                    <a:pt x="1060" y="4382"/>
                  </a:cubicBezTo>
                  <a:cubicBezTo>
                    <a:pt x="1453" y="4323"/>
                    <a:pt x="1703" y="3954"/>
                    <a:pt x="1643" y="3573"/>
                  </a:cubicBezTo>
                  <a:lnTo>
                    <a:pt x="1048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2043005" y="2545199"/>
              <a:ext cx="42788" cy="59750"/>
            </a:xfrm>
            <a:custGeom>
              <a:avLst/>
              <a:gdLst/>
              <a:ahLst/>
              <a:cxnLst/>
              <a:rect l="l" t="t" r="r" b="b"/>
              <a:pathLst>
                <a:path w="4442" h="6203" extrusionOk="0">
                  <a:moveTo>
                    <a:pt x="3648" y="1"/>
                  </a:moveTo>
                  <a:cubicBezTo>
                    <a:pt x="3407" y="1"/>
                    <a:pt x="3172" y="123"/>
                    <a:pt x="3037" y="345"/>
                  </a:cubicBezTo>
                  <a:lnTo>
                    <a:pt x="203" y="5143"/>
                  </a:lnTo>
                  <a:cubicBezTo>
                    <a:pt x="1" y="5476"/>
                    <a:pt x="108" y="5917"/>
                    <a:pt x="441" y="6107"/>
                  </a:cubicBezTo>
                  <a:cubicBezTo>
                    <a:pt x="560" y="6179"/>
                    <a:pt x="679" y="6203"/>
                    <a:pt x="799" y="6203"/>
                  </a:cubicBezTo>
                  <a:cubicBezTo>
                    <a:pt x="1037" y="6203"/>
                    <a:pt x="1275" y="6084"/>
                    <a:pt x="1406" y="5857"/>
                  </a:cubicBezTo>
                  <a:lnTo>
                    <a:pt x="4251" y="1059"/>
                  </a:lnTo>
                  <a:cubicBezTo>
                    <a:pt x="4442" y="726"/>
                    <a:pt x="4335" y="297"/>
                    <a:pt x="4001" y="95"/>
                  </a:cubicBezTo>
                  <a:cubicBezTo>
                    <a:pt x="3890" y="31"/>
                    <a:pt x="3768" y="1"/>
                    <a:pt x="3648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1730170" y="2355099"/>
              <a:ext cx="60569" cy="42749"/>
            </a:xfrm>
            <a:custGeom>
              <a:avLst/>
              <a:gdLst/>
              <a:ahLst/>
              <a:cxnLst/>
              <a:rect l="l" t="t" r="r" b="b"/>
              <a:pathLst>
                <a:path w="6288" h="4438" extrusionOk="0">
                  <a:moveTo>
                    <a:pt x="801" y="0"/>
                  </a:moveTo>
                  <a:cubicBezTo>
                    <a:pt x="574" y="0"/>
                    <a:pt x="351" y="113"/>
                    <a:pt x="215" y="318"/>
                  </a:cubicBezTo>
                  <a:cubicBezTo>
                    <a:pt x="1" y="651"/>
                    <a:pt x="96" y="1080"/>
                    <a:pt x="417" y="1294"/>
                  </a:cubicBezTo>
                  <a:lnTo>
                    <a:pt x="5108" y="4318"/>
                  </a:lnTo>
                  <a:cubicBezTo>
                    <a:pt x="5227" y="4401"/>
                    <a:pt x="5358" y="4437"/>
                    <a:pt x="5489" y="4437"/>
                  </a:cubicBezTo>
                  <a:cubicBezTo>
                    <a:pt x="5716" y="4437"/>
                    <a:pt x="5942" y="4318"/>
                    <a:pt x="6073" y="4116"/>
                  </a:cubicBezTo>
                  <a:cubicBezTo>
                    <a:pt x="6287" y="3782"/>
                    <a:pt x="6192" y="3354"/>
                    <a:pt x="5870" y="3139"/>
                  </a:cubicBezTo>
                  <a:lnTo>
                    <a:pt x="1179" y="115"/>
                  </a:lnTo>
                  <a:cubicBezTo>
                    <a:pt x="1062" y="37"/>
                    <a:pt x="931" y="0"/>
                    <a:pt x="801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1976267" y="2766967"/>
              <a:ext cx="39686" cy="61484"/>
            </a:xfrm>
            <a:custGeom>
              <a:avLst/>
              <a:gdLst/>
              <a:ahLst/>
              <a:cxnLst/>
              <a:rect l="l" t="t" r="r" b="b"/>
              <a:pathLst>
                <a:path w="4120" h="6383" extrusionOk="0">
                  <a:moveTo>
                    <a:pt x="3319" y="1"/>
                  </a:moveTo>
                  <a:cubicBezTo>
                    <a:pt x="3063" y="1"/>
                    <a:pt x="2818" y="138"/>
                    <a:pt x="2691" y="382"/>
                  </a:cubicBezTo>
                  <a:lnTo>
                    <a:pt x="167" y="5359"/>
                  </a:lnTo>
                  <a:cubicBezTo>
                    <a:pt x="0" y="5704"/>
                    <a:pt x="131" y="6133"/>
                    <a:pt x="477" y="6312"/>
                  </a:cubicBezTo>
                  <a:cubicBezTo>
                    <a:pt x="584" y="6359"/>
                    <a:pt x="691" y="6383"/>
                    <a:pt x="798" y="6383"/>
                  </a:cubicBezTo>
                  <a:cubicBezTo>
                    <a:pt x="1060" y="6383"/>
                    <a:pt x="1298" y="6240"/>
                    <a:pt x="1429" y="6002"/>
                  </a:cubicBezTo>
                  <a:lnTo>
                    <a:pt x="3941" y="1025"/>
                  </a:lnTo>
                  <a:cubicBezTo>
                    <a:pt x="4120" y="680"/>
                    <a:pt x="3977" y="251"/>
                    <a:pt x="3632" y="73"/>
                  </a:cubicBezTo>
                  <a:cubicBezTo>
                    <a:pt x="3531" y="24"/>
                    <a:pt x="3424" y="1"/>
                    <a:pt x="331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2071909" y="2688421"/>
              <a:ext cx="43471" cy="29938"/>
            </a:xfrm>
            <a:custGeom>
              <a:avLst/>
              <a:gdLst/>
              <a:ahLst/>
              <a:cxnLst/>
              <a:rect l="l" t="t" r="r" b="b"/>
              <a:pathLst>
                <a:path w="4513" h="3108" extrusionOk="0">
                  <a:moveTo>
                    <a:pt x="4513" y="0"/>
                  </a:moveTo>
                  <a:lnTo>
                    <a:pt x="512" y="1751"/>
                  </a:lnTo>
                  <a:cubicBezTo>
                    <a:pt x="155" y="1905"/>
                    <a:pt x="0" y="2322"/>
                    <a:pt x="155" y="2679"/>
                  </a:cubicBezTo>
                  <a:cubicBezTo>
                    <a:pt x="274" y="2953"/>
                    <a:pt x="524" y="3108"/>
                    <a:pt x="798" y="3108"/>
                  </a:cubicBezTo>
                  <a:cubicBezTo>
                    <a:pt x="893" y="3108"/>
                    <a:pt x="988" y="3084"/>
                    <a:pt x="1072" y="3037"/>
                  </a:cubicBezTo>
                  <a:lnTo>
                    <a:pt x="4370" y="1596"/>
                  </a:lnTo>
                  <a:lnTo>
                    <a:pt x="4370" y="1584"/>
                  </a:lnTo>
                  <a:cubicBezTo>
                    <a:pt x="4417" y="1060"/>
                    <a:pt x="4465" y="536"/>
                    <a:pt x="451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1869616" y="2391824"/>
              <a:ext cx="61022" cy="42027"/>
            </a:xfrm>
            <a:custGeom>
              <a:avLst/>
              <a:gdLst/>
              <a:ahLst/>
              <a:cxnLst/>
              <a:rect l="l" t="t" r="r" b="b"/>
              <a:pathLst>
                <a:path w="6335" h="4363" extrusionOk="0">
                  <a:moveTo>
                    <a:pt x="5532" y="1"/>
                  </a:moveTo>
                  <a:cubicBezTo>
                    <a:pt x="5404" y="1"/>
                    <a:pt x="5274" y="36"/>
                    <a:pt x="5156" y="112"/>
                  </a:cubicBezTo>
                  <a:lnTo>
                    <a:pt x="429" y="3065"/>
                  </a:lnTo>
                  <a:cubicBezTo>
                    <a:pt x="108" y="3267"/>
                    <a:pt x="1" y="3708"/>
                    <a:pt x="203" y="4029"/>
                  </a:cubicBezTo>
                  <a:cubicBezTo>
                    <a:pt x="346" y="4244"/>
                    <a:pt x="572" y="4363"/>
                    <a:pt x="810" y="4363"/>
                  </a:cubicBezTo>
                  <a:cubicBezTo>
                    <a:pt x="929" y="4363"/>
                    <a:pt x="1060" y="4327"/>
                    <a:pt x="1179" y="4255"/>
                  </a:cubicBezTo>
                  <a:lnTo>
                    <a:pt x="5906" y="1303"/>
                  </a:lnTo>
                  <a:cubicBezTo>
                    <a:pt x="6228" y="1088"/>
                    <a:pt x="6335" y="660"/>
                    <a:pt x="6132" y="326"/>
                  </a:cubicBezTo>
                  <a:cubicBezTo>
                    <a:pt x="5994" y="119"/>
                    <a:pt x="5766" y="1"/>
                    <a:pt x="553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1721568" y="2466653"/>
              <a:ext cx="33955" cy="56880"/>
            </a:xfrm>
            <a:custGeom>
              <a:avLst/>
              <a:gdLst/>
              <a:ahLst/>
              <a:cxnLst/>
              <a:rect l="l" t="t" r="r" b="b"/>
              <a:pathLst>
                <a:path w="3525" h="5905" extrusionOk="0">
                  <a:moveTo>
                    <a:pt x="791" y="0"/>
                  </a:moveTo>
                  <a:cubicBezTo>
                    <a:pt x="698" y="0"/>
                    <a:pt x="603" y="19"/>
                    <a:pt x="513" y="58"/>
                  </a:cubicBezTo>
                  <a:cubicBezTo>
                    <a:pt x="155" y="213"/>
                    <a:pt x="1" y="618"/>
                    <a:pt x="143" y="975"/>
                  </a:cubicBezTo>
                  <a:lnTo>
                    <a:pt x="2084" y="5476"/>
                  </a:lnTo>
                  <a:cubicBezTo>
                    <a:pt x="2203" y="5750"/>
                    <a:pt x="2453" y="5904"/>
                    <a:pt x="2727" y="5904"/>
                  </a:cubicBezTo>
                  <a:cubicBezTo>
                    <a:pt x="2822" y="5904"/>
                    <a:pt x="2918" y="5880"/>
                    <a:pt x="3013" y="5845"/>
                  </a:cubicBezTo>
                  <a:cubicBezTo>
                    <a:pt x="3358" y="5690"/>
                    <a:pt x="3525" y="5285"/>
                    <a:pt x="3370" y="4928"/>
                  </a:cubicBezTo>
                  <a:lnTo>
                    <a:pt x="1441" y="427"/>
                  </a:lnTo>
                  <a:cubicBezTo>
                    <a:pt x="1326" y="161"/>
                    <a:pt x="1064" y="0"/>
                    <a:pt x="791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1607125" y="2557710"/>
              <a:ext cx="30747" cy="55271"/>
            </a:xfrm>
            <a:custGeom>
              <a:avLst/>
              <a:gdLst/>
              <a:ahLst/>
              <a:cxnLst/>
              <a:rect l="l" t="t" r="r" b="b"/>
              <a:pathLst>
                <a:path w="3192" h="5738" extrusionOk="0">
                  <a:moveTo>
                    <a:pt x="800" y="0"/>
                  </a:moveTo>
                  <a:cubicBezTo>
                    <a:pt x="708" y="0"/>
                    <a:pt x="615" y="19"/>
                    <a:pt x="524" y="58"/>
                  </a:cubicBezTo>
                  <a:cubicBezTo>
                    <a:pt x="167" y="213"/>
                    <a:pt x="0" y="617"/>
                    <a:pt x="155" y="987"/>
                  </a:cubicBezTo>
                  <a:lnTo>
                    <a:pt x="2096" y="5475"/>
                  </a:lnTo>
                  <a:cubicBezTo>
                    <a:pt x="2131" y="5582"/>
                    <a:pt x="2203" y="5678"/>
                    <a:pt x="2286" y="5737"/>
                  </a:cubicBezTo>
                  <a:cubicBezTo>
                    <a:pt x="2584" y="5332"/>
                    <a:pt x="2893" y="4916"/>
                    <a:pt x="3191" y="4475"/>
                  </a:cubicBezTo>
                  <a:lnTo>
                    <a:pt x="1441" y="427"/>
                  </a:lnTo>
                  <a:cubicBezTo>
                    <a:pt x="1325" y="160"/>
                    <a:pt x="1071" y="0"/>
                    <a:pt x="800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1432013" y="2536029"/>
              <a:ext cx="34070" cy="56880"/>
            </a:xfrm>
            <a:custGeom>
              <a:avLst/>
              <a:gdLst/>
              <a:ahLst/>
              <a:cxnLst/>
              <a:rect l="l" t="t" r="r" b="b"/>
              <a:pathLst>
                <a:path w="3537" h="5905" extrusionOk="0">
                  <a:moveTo>
                    <a:pt x="796" y="1"/>
                  </a:moveTo>
                  <a:cubicBezTo>
                    <a:pt x="704" y="1"/>
                    <a:pt x="612" y="19"/>
                    <a:pt x="524" y="59"/>
                  </a:cubicBezTo>
                  <a:cubicBezTo>
                    <a:pt x="167" y="213"/>
                    <a:pt x="0" y="618"/>
                    <a:pt x="155" y="975"/>
                  </a:cubicBezTo>
                  <a:lnTo>
                    <a:pt x="2084" y="5476"/>
                  </a:lnTo>
                  <a:cubicBezTo>
                    <a:pt x="2203" y="5750"/>
                    <a:pt x="2465" y="5905"/>
                    <a:pt x="2739" y="5905"/>
                  </a:cubicBezTo>
                  <a:cubicBezTo>
                    <a:pt x="2822" y="5905"/>
                    <a:pt x="2917" y="5893"/>
                    <a:pt x="3013" y="5845"/>
                  </a:cubicBezTo>
                  <a:cubicBezTo>
                    <a:pt x="3370" y="5690"/>
                    <a:pt x="3536" y="5285"/>
                    <a:pt x="3382" y="4928"/>
                  </a:cubicBezTo>
                  <a:lnTo>
                    <a:pt x="1441" y="428"/>
                  </a:lnTo>
                  <a:cubicBezTo>
                    <a:pt x="1325" y="161"/>
                    <a:pt x="1064" y="1"/>
                    <a:pt x="796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2063761" y="2241792"/>
              <a:ext cx="41410" cy="52959"/>
            </a:xfrm>
            <a:custGeom>
              <a:avLst/>
              <a:gdLst/>
              <a:ahLst/>
              <a:cxnLst/>
              <a:rect l="l" t="t" r="r" b="b"/>
              <a:pathLst>
                <a:path w="4299" h="5498" extrusionOk="0">
                  <a:moveTo>
                    <a:pt x="3501" y="1"/>
                  </a:moveTo>
                  <a:cubicBezTo>
                    <a:pt x="3272" y="1"/>
                    <a:pt x="3047" y="114"/>
                    <a:pt x="2918" y="318"/>
                  </a:cubicBezTo>
                  <a:lnTo>
                    <a:pt x="215" y="4414"/>
                  </a:lnTo>
                  <a:cubicBezTo>
                    <a:pt x="1" y="4735"/>
                    <a:pt x="96" y="5164"/>
                    <a:pt x="418" y="5378"/>
                  </a:cubicBezTo>
                  <a:cubicBezTo>
                    <a:pt x="537" y="5462"/>
                    <a:pt x="668" y="5497"/>
                    <a:pt x="799" y="5497"/>
                  </a:cubicBezTo>
                  <a:cubicBezTo>
                    <a:pt x="1037" y="5497"/>
                    <a:pt x="1251" y="5390"/>
                    <a:pt x="1394" y="5188"/>
                  </a:cubicBezTo>
                  <a:lnTo>
                    <a:pt x="4085" y="1092"/>
                  </a:lnTo>
                  <a:cubicBezTo>
                    <a:pt x="4299" y="771"/>
                    <a:pt x="4204" y="330"/>
                    <a:pt x="3882" y="116"/>
                  </a:cubicBezTo>
                  <a:cubicBezTo>
                    <a:pt x="3765" y="38"/>
                    <a:pt x="3632" y="1"/>
                    <a:pt x="3501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2324191" y="2110677"/>
              <a:ext cx="28917" cy="26624"/>
            </a:xfrm>
            <a:custGeom>
              <a:avLst/>
              <a:gdLst/>
              <a:ahLst/>
              <a:cxnLst/>
              <a:rect l="l" t="t" r="r" b="b"/>
              <a:pathLst>
                <a:path w="3002" h="2764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335" y="144"/>
                    <a:pt x="1668" y="310"/>
                    <a:pt x="989" y="477"/>
                  </a:cubicBezTo>
                  <a:lnTo>
                    <a:pt x="203" y="1680"/>
                  </a:lnTo>
                  <a:cubicBezTo>
                    <a:pt x="1" y="2001"/>
                    <a:pt x="84" y="2430"/>
                    <a:pt x="406" y="2644"/>
                  </a:cubicBezTo>
                  <a:cubicBezTo>
                    <a:pt x="525" y="2727"/>
                    <a:pt x="668" y="2763"/>
                    <a:pt x="799" y="2763"/>
                  </a:cubicBezTo>
                  <a:cubicBezTo>
                    <a:pt x="1025" y="2763"/>
                    <a:pt x="1251" y="2656"/>
                    <a:pt x="1382" y="2454"/>
                  </a:cubicBezTo>
                  <a:lnTo>
                    <a:pt x="3001" y="1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2187499" y="2262250"/>
              <a:ext cx="16414" cy="32953"/>
            </a:xfrm>
            <a:custGeom>
              <a:avLst/>
              <a:gdLst/>
              <a:ahLst/>
              <a:cxnLst/>
              <a:rect l="l" t="t" r="r" b="b"/>
              <a:pathLst>
                <a:path w="1704" h="3421" extrusionOk="0">
                  <a:moveTo>
                    <a:pt x="970" y="1"/>
                  </a:moveTo>
                  <a:cubicBezTo>
                    <a:pt x="606" y="1"/>
                    <a:pt x="296" y="276"/>
                    <a:pt x="263" y="647"/>
                  </a:cubicBezTo>
                  <a:lnTo>
                    <a:pt x="1" y="3421"/>
                  </a:lnTo>
                  <a:lnTo>
                    <a:pt x="1489" y="2635"/>
                  </a:lnTo>
                  <a:lnTo>
                    <a:pt x="1668" y="778"/>
                  </a:lnTo>
                  <a:cubicBezTo>
                    <a:pt x="1703" y="385"/>
                    <a:pt x="1418" y="40"/>
                    <a:pt x="1037" y="4"/>
                  </a:cubicBezTo>
                  <a:cubicBezTo>
                    <a:pt x="1014" y="2"/>
                    <a:pt x="992" y="1"/>
                    <a:pt x="970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2165365" y="2174101"/>
              <a:ext cx="15036" cy="44502"/>
            </a:xfrm>
            <a:custGeom>
              <a:avLst/>
              <a:gdLst/>
              <a:ahLst/>
              <a:cxnLst/>
              <a:rect l="l" t="t" r="r" b="b"/>
              <a:pathLst>
                <a:path w="1561" h="4620" extrusionOk="0">
                  <a:moveTo>
                    <a:pt x="1382" y="0"/>
                  </a:moveTo>
                  <a:cubicBezTo>
                    <a:pt x="906" y="226"/>
                    <a:pt x="453" y="441"/>
                    <a:pt x="1" y="655"/>
                  </a:cubicBezTo>
                  <a:lnTo>
                    <a:pt x="144" y="3941"/>
                  </a:lnTo>
                  <a:cubicBezTo>
                    <a:pt x="156" y="4322"/>
                    <a:pt x="465" y="4620"/>
                    <a:pt x="846" y="4620"/>
                  </a:cubicBezTo>
                  <a:lnTo>
                    <a:pt x="882" y="4620"/>
                  </a:lnTo>
                  <a:cubicBezTo>
                    <a:pt x="1263" y="4608"/>
                    <a:pt x="1561" y="4274"/>
                    <a:pt x="1549" y="389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2252753" y="2154722"/>
              <a:ext cx="41410" cy="52988"/>
            </a:xfrm>
            <a:custGeom>
              <a:avLst/>
              <a:gdLst/>
              <a:ahLst/>
              <a:cxnLst/>
              <a:rect l="l" t="t" r="r" b="b"/>
              <a:pathLst>
                <a:path w="4299" h="5501" extrusionOk="0">
                  <a:moveTo>
                    <a:pt x="3492" y="1"/>
                  </a:moveTo>
                  <a:cubicBezTo>
                    <a:pt x="3265" y="1"/>
                    <a:pt x="3040" y="112"/>
                    <a:pt x="2905" y="321"/>
                  </a:cubicBezTo>
                  <a:lnTo>
                    <a:pt x="215" y="4405"/>
                  </a:lnTo>
                  <a:cubicBezTo>
                    <a:pt x="0" y="4727"/>
                    <a:pt x="84" y="5167"/>
                    <a:pt x="405" y="5381"/>
                  </a:cubicBezTo>
                  <a:cubicBezTo>
                    <a:pt x="524" y="5465"/>
                    <a:pt x="667" y="5501"/>
                    <a:pt x="798" y="5501"/>
                  </a:cubicBezTo>
                  <a:cubicBezTo>
                    <a:pt x="1024" y="5501"/>
                    <a:pt x="1251" y="5381"/>
                    <a:pt x="1381" y="5179"/>
                  </a:cubicBezTo>
                  <a:lnTo>
                    <a:pt x="4084" y="1095"/>
                  </a:lnTo>
                  <a:cubicBezTo>
                    <a:pt x="4299" y="762"/>
                    <a:pt x="4203" y="333"/>
                    <a:pt x="3882" y="119"/>
                  </a:cubicBezTo>
                  <a:cubicBezTo>
                    <a:pt x="3763" y="39"/>
                    <a:pt x="3627" y="1"/>
                    <a:pt x="349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2333938" y="2177463"/>
              <a:ext cx="33155" cy="30130"/>
            </a:xfrm>
            <a:custGeom>
              <a:avLst/>
              <a:gdLst/>
              <a:ahLst/>
              <a:cxnLst/>
              <a:rect l="l" t="t" r="r" b="b"/>
              <a:pathLst>
                <a:path w="3442" h="3128" extrusionOk="0">
                  <a:moveTo>
                    <a:pt x="769" y="1"/>
                  </a:moveTo>
                  <a:cubicBezTo>
                    <a:pt x="594" y="1"/>
                    <a:pt x="419" y="66"/>
                    <a:pt x="287" y="199"/>
                  </a:cubicBezTo>
                  <a:cubicBezTo>
                    <a:pt x="13" y="473"/>
                    <a:pt x="1" y="913"/>
                    <a:pt x="275" y="1199"/>
                  </a:cubicBezTo>
                  <a:lnTo>
                    <a:pt x="2144" y="3128"/>
                  </a:lnTo>
                  <a:lnTo>
                    <a:pt x="3442" y="2449"/>
                  </a:lnTo>
                  <a:lnTo>
                    <a:pt x="1287" y="223"/>
                  </a:lnTo>
                  <a:cubicBezTo>
                    <a:pt x="1146" y="75"/>
                    <a:pt x="957" y="1"/>
                    <a:pt x="76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2050123" y="2923087"/>
              <a:ext cx="52073" cy="52382"/>
            </a:xfrm>
            <a:custGeom>
              <a:avLst/>
              <a:gdLst/>
              <a:ahLst/>
              <a:cxnLst/>
              <a:rect l="l" t="t" r="r" b="b"/>
              <a:pathLst>
                <a:path w="5406" h="5438" extrusionOk="0">
                  <a:moveTo>
                    <a:pt x="772" y="1"/>
                  </a:moveTo>
                  <a:cubicBezTo>
                    <a:pt x="599" y="1"/>
                    <a:pt x="424" y="66"/>
                    <a:pt x="286" y="199"/>
                  </a:cubicBezTo>
                  <a:cubicBezTo>
                    <a:pt x="12" y="473"/>
                    <a:pt x="0" y="913"/>
                    <a:pt x="262" y="1187"/>
                  </a:cubicBezTo>
                  <a:lnTo>
                    <a:pt x="4131" y="5212"/>
                  </a:lnTo>
                  <a:cubicBezTo>
                    <a:pt x="4262" y="5354"/>
                    <a:pt x="4453" y="5438"/>
                    <a:pt x="4632" y="5438"/>
                  </a:cubicBezTo>
                  <a:cubicBezTo>
                    <a:pt x="4810" y="5438"/>
                    <a:pt x="4989" y="5366"/>
                    <a:pt x="5120" y="5235"/>
                  </a:cubicBezTo>
                  <a:cubicBezTo>
                    <a:pt x="5405" y="4973"/>
                    <a:pt x="5405" y="4521"/>
                    <a:pt x="5144" y="4247"/>
                  </a:cubicBezTo>
                  <a:lnTo>
                    <a:pt x="1274" y="223"/>
                  </a:lnTo>
                  <a:cubicBezTo>
                    <a:pt x="1139" y="75"/>
                    <a:pt x="956" y="1"/>
                    <a:pt x="77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1913421" y="2915054"/>
              <a:ext cx="52083" cy="52276"/>
            </a:xfrm>
            <a:custGeom>
              <a:avLst/>
              <a:gdLst/>
              <a:ahLst/>
              <a:cxnLst/>
              <a:rect l="l" t="t" r="r" b="b"/>
              <a:pathLst>
                <a:path w="5407" h="5427" extrusionOk="0">
                  <a:moveTo>
                    <a:pt x="773" y="0"/>
                  </a:moveTo>
                  <a:cubicBezTo>
                    <a:pt x="597" y="0"/>
                    <a:pt x="420" y="66"/>
                    <a:pt x="287" y="200"/>
                  </a:cubicBezTo>
                  <a:cubicBezTo>
                    <a:pt x="1" y="461"/>
                    <a:pt x="1" y="914"/>
                    <a:pt x="263" y="1188"/>
                  </a:cubicBezTo>
                  <a:lnTo>
                    <a:pt x="4132" y="5212"/>
                  </a:lnTo>
                  <a:cubicBezTo>
                    <a:pt x="4263" y="5355"/>
                    <a:pt x="4454" y="5426"/>
                    <a:pt x="4632" y="5426"/>
                  </a:cubicBezTo>
                  <a:cubicBezTo>
                    <a:pt x="4811" y="5426"/>
                    <a:pt x="4989" y="5367"/>
                    <a:pt x="5120" y="5236"/>
                  </a:cubicBezTo>
                  <a:cubicBezTo>
                    <a:pt x="5406" y="4962"/>
                    <a:pt x="5406" y="4522"/>
                    <a:pt x="5144" y="4236"/>
                  </a:cubicBezTo>
                  <a:lnTo>
                    <a:pt x="1275" y="211"/>
                  </a:lnTo>
                  <a:cubicBezTo>
                    <a:pt x="1141" y="72"/>
                    <a:pt x="957" y="0"/>
                    <a:pt x="773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1803331" y="2874351"/>
              <a:ext cx="42335" cy="60068"/>
            </a:xfrm>
            <a:custGeom>
              <a:avLst/>
              <a:gdLst/>
              <a:ahLst/>
              <a:cxnLst/>
              <a:rect l="l" t="t" r="r" b="b"/>
              <a:pathLst>
                <a:path w="4395" h="6236" extrusionOk="0">
                  <a:moveTo>
                    <a:pt x="3599" y="1"/>
                  </a:moveTo>
                  <a:cubicBezTo>
                    <a:pt x="3356" y="1"/>
                    <a:pt x="3118" y="128"/>
                    <a:pt x="2989" y="354"/>
                  </a:cubicBezTo>
                  <a:lnTo>
                    <a:pt x="191" y="5176"/>
                  </a:lnTo>
                  <a:cubicBezTo>
                    <a:pt x="1" y="5521"/>
                    <a:pt x="108" y="5950"/>
                    <a:pt x="441" y="6140"/>
                  </a:cubicBezTo>
                  <a:cubicBezTo>
                    <a:pt x="560" y="6200"/>
                    <a:pt x="679" y="6235"/>
                    <a:pt x="798" y="6235"/>
                  </a:cubicBezTo>
                  <a:cubicBezTo>
                    <a:pt x="1037" y="6235"/>
                    <a:pt x="1275" y="6104"/>
                    <a:pt x="1406" y="5878"/>
                  </a:cubicBezTo>
                  <a:lnTo>
                    <a:pt x="4204" y="1056"/>
                  </a:lnTo>
                  <a:cubicBezTo>
                    <a:pt x="4394" y="723"/>
                    <a:pt x="4275" y="294"/>
                    <a:pt x="3942" y="92"/>
                  </a:cubicBezTo>
                  <a:cubicBezTo>
                    <a:pt x="3834" y="30"/>
                    <a:pt x="3716" y="1"/>
                    <a:pt x="3599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1795193" y="2996566"/>
              <a:ext cx="33155" cy="48057"/>
            </a:xfrm>
            <a:custGeom>
              <a:avLst/>
              <a:gdLst/>
              <a:ahLst/>
              <a:cxnLst/>
              <a:rect l="l" t="t" r="r" b="b"/>
              <a:pathLst>
                <a:path w="3442" h="4989" extrusionOk="0">
                  <a:moveTo>
                    <a:pt x="792" y="1"/>
                  </a:moveTo>
                  <a:cubicBezTo>
                    <a:pt x="699" y="1"/>
                    <a:pt x="604" y="19"/>
                    <a:pt x="512" y="59"/>
                  </a:cubicBezTo>
                  <a:cubicBezTo>
                    <a:pt x="155" y="214"/>
                    <a:pt x="0" y="630"/>
                    <a:pt x="143" y="988"/>
                  </a:cubicBezTo>
                  <a:lnTo>
                    <a:pt x="1882" y="4941"/>
                  </a:lnTo>
                  <a:cubicBezTo>
                    <a:pt x="2394" y="4952"/>
                    <a:pt x="2917" y="4964"/>
                    <a:pt x="3441" y="4988"/>
                  </a:cubicBezTo>
                  <a:lnTo>
                    <a:pt x="1441" y="416"/>
                  </a:lnTo>
                  <a:cubicBezTo>
                    <a:pt x="1326" y="159"/>
                    <a:pt x="1065" y="1"/>
                    <a:pt x="79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1857692" y="2756922"/>
              <a:ext cx="40033" cy="61330"/>
            </a:xfrm>
            <a:custGeom>
              <a:avLst/>
              <a:gdLst/>
              <a:ahLst/>
              <a:cxnLst/>
              <a:rect l="l" t="t" r="r" b="b"/>
              <a:pathLst>
                <a:path w="4156" h="6367" extrusionOk="0">
                  <a:moveTo>
                    <a:pt x="804" y="0"/>
                  </a:moveTo>
                  <a:cubicBezTo>
                    <a:pt x="693" y="0"/>
                    <a:pt x="581" y="26"/>
                    <a:pt x="477" y="80"/>
                  </a:cubicBezTo>
                  <a:cubicBezTo>
                    <a:pt x="131" y="258"/>
                    <a:pt x="0" y="675"/>
                    <a:pt x="179" y="1020"/>
                  </a:cubicBezTo>
                  <a:lnTo>
                    <a:pt x="2739" y="5985"/>
                  </a:lnTo>
                  <a:cubicBezTo>
                    <a:pt x="2858" y="6223"/>
                    <a:pt x="3108" y="6366"/>
                    <a:pt x="3358" y="6366"/>
                  </a:cubicBezTo>
                  <a:cubicBezTo>
                    <a:pt x="3465" y="6366"/>
                    <a:pt x="3572" y="6331"/>
                    <a:pt x="3679" y="6283"/>
                  </a:cubicBezTo>
                  <a:cubicBezTo>
                    <a:pt x="4025" y="6104"/>
                    <a:pt x="4156" y="5676"/>
                    <a:pt x="3977" y="5330"/>
                  </a:cubicBezTo>
                  <a:lnTo>
                    <a:pt x="1429" y="377"/>
                  </a:lnTo>
                  <a:cubicBezTo>
                    <a:pt x="1305" y="137"/>
                    <a:pt x="1058" y="0"/>
                    <a:pt x="804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2022364" y="2999456"/>
              <a:ext cx="18822" cy="41718"/>
            </a:xfrm>
            <a:custGeom>
              <a:avLst/>
              <a:gdLst/>
              <a:ahLst/>
              <a:cxnLst/>
              <a:rect l="l" t="t" r="r" b="b"/>
              <a:pathLst>
                <a:path w="1954" h="4331" extrusionOk="0">
                  <a:moveTo>
                    <a:pt x="1194" y="1"/>
                  </a:moveTo>
                  <a:cubicBezTo>
                    <a:pt x="854" y="1"/>
                    <a:pt x="556" y="258"/>
                    <a:pt x="513" y="604"/>
                  </a:cubicBezTo>
                  <a:lnTo>
                    <a:pt x="1" y="4331"/>
                  </a:lnTo>
                  <a:cubicBezTo>
                    <a:pt x="489" y="4307"/>
                    <a:pt x="977" y="4271"/>
                    <a:pt x="1441" y="4236"/>
                  </a:cubicBezTo>
                  <a:lnTo>
                    <a:pt x="1906" y="795"/>
                  </a:lnTo>
                  <a:cubicBezTo>
                    <a:pt x="1953" y="414"/>
                    <a:pt x="1691" y="57"/>
                    <a:pt x="1298" y="9"/>
                  </a:cubicBezTo>
                  <a:cubicBezTo>
                    <a:pt x="1263" y="4"/>
                    <a:pt x="1228" y="1"/>
                    <a:pt x="11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1857346" y="2250413"/>
              <a:ext cx="40033" cy="61311"/>
            </a:xfrm>
            <a:custGeom>
              <a:avLst/>
              <a:gdLst/>
              <a:ahLst/>
              <a:cxnLst/>
              <a:rect l="l" t="t" r="r" b="b"/>
              <a:pathLst>
                <a:path w="4156" h="6365" extrusionOk="0">
                  <a:moveTo>
                    <a:pt x="794" y="1"/>
                  </a:moveTo>
                  <a:cubicBezTo>
                    <a:pt x="687" y="1"/>
                    <a:pt x="578" y="26"/>
                    <a:pt x="477" y="78"/>
                  </a:cubicBezTo>
                  <a:cubicBezTo>
                    <a:pt x="132" y="257"/>
                    <a:pt x="1" y="685"/>
                    <a:pt x="179" y="1031"/>
                  </a:cubicBezTo>
                  <a:lnTo>
                    <a:pt x="2727" y="5983"/>
                  </a:lnTo>
                  <a:cubicBezTo>
                    <a:pt x="2858" y="6222"/>
                    <a:pt x="3108" y="6364"/>
                    <a:pt x="3358" y="6364"/>
                  </a:cubicBezTo>
                  <a:cubicBezTo>
                    <a:pt x="3465" y="6364"/>
                    <a:pt x="3572" y="6341"/>
                    <a:pt x="3680" y="6281"/>
                  </a:cubicBezTo>
                  <a:cubicBezTo>
                    <a:pt x="4025" y="6103"/>
                    <a:pt x="4156" y="5686"/>
                    <a:pt x="3977" y="5341"/>
                  </a:cubicBezTo>
                  <a:lnTo>
                    <a:pt x="1429" y="388"/>
                  </a:lnTo>
                  <a:cubicBezTo>
                    <a:pt x="1303" y="144"/>
                    <a:pt x="1052" y="1"/>
                    <a:pt x="7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2091856" y="2827223"/>
              <a:ext cx="27655" cy="55820"/>
            </a:xfrm>
            <a:custGeom>
              <a:avLst/>
              <a:gdLst/>
              <a:ahLst/>
              <a:cxnLst/>
              <a:rect l="l" t="t" r="r" b="b"/>
              <a:pathLst>
                <a:path w="2871" h="5795" extrusionOk="0">
                  <a:moveTo>
                    <a:pt x="802" y="1"/>
                  </a:moveTo>
                  <a:cubicBezTo>
                    <a:pt x="684" y="1"/>
                    <a:pt x="564" y="30"/>
                    <a:pt x="453" y="91"/>
                  </a:cubicBezTo>
                  <a:cubicBezTo>
                    <a:pt x="120" y="282"/>
                    <a:pt x="1" y="710"/>
                    <a:pt x="191" y="1044"/>
                  </a:cubicBezTo>
                  <a:lnTo>
                    <a:pt x="2870" y="5794"/>
                  </a:lnTo>
                  <a:cubicBezTo>
                    <a:pt x="2858" y="4806"/>
                    <a:pt x="2835" y="3818"/>
                    <a:pt x="2811" y="2842"/>
                  </a:cubicBezTo>
                  <a:lnTo>
                    <a:pt x="1418" y="365"/>
                  </a:lnTo>
                  <a:cubicBezTo>
                    <a:pt x="1288" y="131"/>
                    <a:pt x="1050" y="1"/>
                    <a:pt x="802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2040144" y="2420305"/>
              <a:ext cx="24890" cy="66300"/>
            </a:xfrm>
            <a:custGeom>
              <a:avLst/>
              <a:gdLst/>
              <a:ahLst/>
              <a:cxnLst/>
              <a:rect l="l" t="t" r="r" b="b"/>
              <a:pathLst>
                <a:path w="2584" h="6883" extrusionOk="0">
                  <a:moveTo>
                    <a:pt x="1822" y="0"/>
                  </a:moveTo>
                  <a:cubicBezTo>
                    <a:pt x="1491" y="0"/>
                    <a:pt x="1194" y="235"/>
                    <a:pt x="1131" y="572"/>
                  </a:cubicBezTo>
                  <a:lnTo>
                    <a:pt x="72" y="6049"/>
                  </a:lnTo>
                  <a:cubicBezTo>
                    <a:pt x="0" y="6430"/>
                    <a:pt x="250" y="6799"/>
                    <a:pt x="631" y="6871"/>
                  </a:cubicBezTo>
                  <a:cubicBezTo>
                    <a:pt x="679" y="6882"/>
                    <a:pt x="726" y="6882"/>
                    <a:pt x="762" y="6882"/>
                  </a:cubicBezTo>
                  <a:cubicBezTo>
                    <a:pt x="1096" y="6882"/>
                    <a:pt x="1393" y="6644"/>
                    <a:pt x="1453" y="6311"/>
                  </a:cubicBezTo>
                  <a:lnTo>
                    <a:pt x="2512" y="834"/>
                  </a:lnTo>
                  <a:cubicBezTo>
                    <a:pt x="2584" y="453"/>
                    <a:pt x="2334" y="84"/>
                    <a:pt x="1953" y="13"/>
                  </a:cubicBezTo>
                  <a:cubicBezTo>
                    <a:pt x="1909" y="4"/>
                    <a:pt x="1865" y="0"/>
                    <a:pt x="1822" y="0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1952294" y="2466633"/>
              <a:ext cx="24900" cy="66300"/>
            </a:xfrm>
            <a:custGeom>
              <a:avLst/>
              <a:gdLst/>
              <a:ahLst/>
              <a:cxnLst/>
              <a:rect l="l" t="t" r="r" b="b"/>
              <a:pathLst>
                <a:path w="2585" h="6883" extrusionOk="0">
                  <a:moveTo>
                    <a:pt x="1823" y="1"/>
                  </a:moveTo>
                  <a:cubicBezTo>
                    <a:pt x="1492" y="1"/>
                    <a:pt x="1195" y="235"/>
                    <a:pt x="1132" y="572"/>
                  </a:cubicBezTo>
                  <a:lnTo>
                    <a:pt x="72" y="6049"/>
                  </a:lnTo>
                  <a:cubicBezTo>
                    <a:pt x="1" y="6430"/>
                    <a:pt x="251" y="6799"/>
                    <a:pt x="632" y="6871"/>
                  </a:cubicBezTo>
                  <a:cubicBezTo>
                    <a:pt x="680" y="6883"/>
                    <a:pt x="715" y="6883"/>
                    <a:pt x="763" y="6883"/>
                  </a:cubicBezTo>
                  <a:cubicBezTo>
                    <a:pt x="1096" y="6883"/>
                    <a:pt x="1394" y="6644"/>
                    <a:pt x="1454" y="6311"/>
                  </a:cubicBezTo>
                  <a:lnTo>
                    <a:pt x="2513" y="834"/>
                  </a:lnTo>
                  <a:cubicBezTo>
                    <a:pt x="2585" y="453"/>
                    <a:pt x="2335" y="84"/>
                    <a:pt x="1954" y="13"/>
                  </a:cubicBezTo>
                  <a:cubicBezTo>
                    <a:pt x="1910" y="4"/>
                    <a:pt x="1866" y="1"/>
                    <a:pt x="182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1986130" y="2300016"/>
              <a:ext cx="44165" cy="58835"/>
            </a:xfrm>
            <a:custGeom>
              <a:avLst/>
              <a:gdLst/>
              <a:ahLst/>
              <a:cxnLst/>
              <a:rect l="l" t="t" r="r" b="b"/>
              <a:pathLst>
                <a:path w="4585" h="6108" extrusionOk="0">
                  <a:moveTo>
                    <a:pt x="794" y="1"/>
                  </a:moveTo>
                  <a:cubicBezTo>
                    <a:pt x="666" y="1"/>
                    <a:pt x="535" y="35"/>
                    <a:pt x="417" y="107"/>
                  </a:cubicBezTo>
                  <a:cubicBezTo>
                    <a:pt x="96" y="322"/>
                    <a:pt x="0" y="750"/>
                    <a:pt x="203" y="1084"/>
                  </a:cubicBezTo>
                  <a:lnTo>
                    <a:pt x="3191" y="5786"/>
                  </a:lnTo>
                  <a:cubicBezTo>
                    <a:pt x="3322" y="6001"/>
                    <a:pt x="3560" y="6108"/>
                    <a:pt x="3787" y="6108"/>
                  </a:cubicBezTo>
                  <a:cubicBezTo>
                    <a:pt x="3917" y="6108"/>
                    <a:pt x="4048" y="6072"/>
                    <a:pt x="4168" y="6001"/>
                  </a:cubicBezTo>
                  <a:cubicBezTo>
                    <a:pt x="4489" y="5798"/>
                    <a:pt x="4584" y="5358"/>
                    <a:pt x="4382" y="5036"/>
                  </a:cubicBezTo>
                  <a:lnTo>
                    <a:pt x="1393" y="322"/>
                  </a:lnTo>
                  <a:cubicBezTo>
                    <a:pt x="1255" y="114"/>
                    <a:pt x="1028" y="1"/>
                    <a:pt x="794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1697258" y="2818217"/>
              <a:ext cx="34985" cy="63565"/>
            </a:xfrm>
            <a:custGeom>
              <a:avLst/>
              <a:gdLst/>
              <a:ahLst/>
              <a:cxnLst/>
              <a:rect l="l" t="t" r="r" b="b"/>
              <a:pathLst>
                <a:path w="3632" h="6599" extrusionOk="0">
                  <a:moveTo>
                    <a:pt x="803" y="1"/>
                  </a:moveTo>
                  <a:cubicBezTo>
                    <a:pt x="718" y="1"/>
                    <a:pt x="632" y="16"/>
                    <a:pt x="548" y="50"/>
                  </a:cubicBezTo>
                  <a:cubicBezTo>
                    <a:pt x="179" y="193"/>
                    <a:pt x="0" y="598"/>
                    <a:pt x="143" y="955"/>
                  </a:cubicBezTo>
                  <a:lnTo>
                    <a:pt x="2179" y="6146"/>
                  </a:lnTo>
                  <a:cubicBezTo>
                    <a:pt x="2286" y="6432"/>
                    <a:pt x="2548" y="6598"/>
                    <a:pt x="2834" y="6598"/>
                  </a:cubicBezTo>
                  <a:cubicBezTo>
                    <a:pt x="2918" y="6598"/>
                    <a:pt x="3001" y="6586"/>
                    <a:pt x="3084" y="6551"/>
                  </a:cubicBezTo>
                  <a:cubicBezTo>
                    <a:pt x="3453" y="6408"/>
                    <a:pt x="3632" y="6003"/>
                    <a:pt x="3489" y="5634"/>
                  </a:cubicBezTo>
                  <a:lnTo>
                    <a:pt x="1453" y="443"/>
                  </a:lnTo>
                  <a:cubicBezTo>
                    <a:pt x="1344" y="169"/>
                    <a:pt x="1081" y="1"/>
                    <a:pt x="80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1756088" y="2766669"/>
              <a:ext cx="38202" cy="62091"/>
            </a:xfrm>
            <a:custGeom>
              <a:avLst/>
              <a:gdLst/>
              <a:ahLst/>
              <a:cxnLst/>
              <a:rect l="l" t="t" r="r" b="b"/>
              <a:pathLst>
                <a:path w="3966" h="6446" extrusionOk="0">
                  <a:moveTo>
                    <a:pt x="3171" y="1"/>
                  </a:moveTo>
                  <a:cubicBezTo>
                    <a:pt x="2910" y="1"/>
                    <a:pt x="2657" y="151"/>
                    <a:pt x="2536" y="401"/>
                  </a:cubicBezTo>
                  <a:lnTo>
                    <a:pt x="131" y="5438"/>
                  </a:lnTo>
                  <a:cubicBezTo>
                    <a:pt x="0" y="5700"/>
                    <a:pt x="60" y="6009"/>
                    <a:pt x="250" y="6223"/>
                  </a:cubicBezTo>
                  <a:cubicBezTo>
                    <a:pt x="310" y="6283"/>
                    <a:pt x="381" y="6331"/>
                    <a:pt x="465" y="6378"/>
                  </a:cubicBezTo>
                  <a:cubicBezTo>
                    <a:pt x="560" y="6424"/>
                    <a:pt x="661" y="6446"/>
                    <a:pt x="761" y="6446"/>
                  </a:cubicBezTo>
                  <a:cubicBezTo>
                    <a:pt x="1026" y="6446"/>
                    <a:pt x="1284" y="6295"/>
                    <a:pt x="1405" y="6045"/>
                  </a:cubicBezTo>
                  <a:lnTo>
                    <a:pt x="3798" y="1009"/>
                  </a:lnTo>
                  <a:cubicBezTo>
                    <a:pt x="3965" y="663"/>
                    <a:pt x="3822" y="235"/>
                    <a:pt x="3465" y="68"/>
                  </a:cubicBezTo>
                  <a:cubicBezTo>
                    <a:pt x="3370" y="22"/>
                    <a:pt x="3270" y="1"/>
                    <a:pt x="3171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905398" y="2622348"/>
              <a:ext cx="34985" cy="63565"/>
            </a:xfrm>
            <a:custGeom>
              <a:avLst/>
              <a:gdLst/>
              <a:ahLst/>
              <a:cxnLst/>
              <a:rect l="l" t="t" r="r" b="b"/>
              <a:pathLst>
                <a:path w="3632" h="6599" extrusionOk="0">
                  <a:moveTo>
                    <a:pt x="803" y="1"/>
                  </a:moveTo>
                  <a:cubicBezTo>
                    <a:pt x="718" y="1"/>
                    <a:pt x="632" y="17"/>
                    <a:pt x="548" y="50"/>
                  </a:cubicBezTo>
                  <a:cubicBezTo>
                    <a:pt x="179" y="193"/>
                    <a:pt x="0" y="598"/>
                    <a:pt x="143" y="955"/>
                  </a:cubicBezTo>
                  <a:lnTo>
                    <a:pt x="2179" y="6158"/>
                  </a:lnTo>
                  <a:cubicBezTo>
                    <a:pt x="2286" y="6432"/>
                    <a:pt x="2548" y="6599"/>
                    <a:pt x="2834" y="6599"/>
                  </a:cubicBezTo>
                  <a:cubicBezTo>
                    <a:pt x="2917" y="6599"/>
                    <a:pt x="3001" y="6587"/>
                    <a:pt x="3084" y="6551"/>
                  </a:cubicBezTo>
                  <a:cubicBezTo>
                    <a:pt x="3453" y="6408"/>
                    <a:pt x="3632" y="6003"/>
                    <a:pt x="3489" y="5646"/>
                  </a:cubicBezTo>
                  <a:lnTo>
                    <a:pt x="1453" y="443"/>
                  </a:lnTo>
                  <a:cubicBezTo>
                    <a:pt x="1343" y="170"/>
                    <a:pt x="1081" y="1"/>
                    <a:pt x="803" y="1"/>
                  </a:cubicBez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680518" y="2945182"/>
              <a:ext cx="47026" cy="22145"/>
            </a:xfrm>
            <a:custGeom>
              <a:avLst/>
              <a:gdLst/>
              <a:ahLst/>
              <a:cxnLst/>
              <a:rect l="l" t="t" r="r" b="b"/>
              <a:pathLst>
                <a:path w="4882" h="2299" extrusionOk="0">
                  <a:moveTo>
                    <a:pt x="36" y="0"/>
                  </a:moveTo>
                  <a:lnTo>
                    <a:pt x="0" y="1429"/>
                  </a:lnTo>
                  <a:lnTo>
                    <a:pt x="3965" y="2286"/>
                  </a:lnTo>
                  <a:cubicBezTo>
                    <a:pt x="4013" y="2298"/>
                    <a:pt x="4072" y="2298"/>
                    <a:pt x="4120" y="2298"/>
                  </a:cubicBezTo>
                  <a:cubicBezTo>
                    <a:pt x="4441" y="2298"/>
                    <a:pt x="4727" y="2072"/>
                    <a:pt x="4798" y="1751"/>
                  </a:cubicBezTo>
                  <a:cubicBezTo>
                    <a:pt x="4882" y="1370"/>
                    <a:pt x="4644" y="1001"/>
                    <a:pt x="4263" y="917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677879" y="2240608"/>
              <a:ext cx="130800" cy="197081"/>
            </a:xfrm>
            <a:custGeom>
              <a:avLst/>
              <a:gdLst/>
              <a:ahLst/>
              <a:cxnLst/>
              <a:rect l="l" t="t" r="r" b="b"/>
              <a:pathLst>
                <a:path w="13579" h="20460" extrusionOk="0">
                  <a:moveTo>
                    <a:pt x="9525" y="1"/>
                  </a:moveTo>
                  <a:lnTo>
                    <a:pt x="2251" y="560"/>
                  </a:lnTo>
                  <a:cubicBezTo>
                    <a:pt x="0" y="6239"/>
                    <a:pt x="131" y="16169"/>
                    <a:pt x="1131" y="16907"/>
                  </a:cubicBezTo>
                  <a:cubicBezTo>
                    <a:pt x="1173" y="16939"/>
                    <a:pt x="1213" y="16953"/>
                    <a:pt x="1254" y="16953"/>
                  </a:cubicBezTo>
                  <a:cubicBezTo>
                    <a:pt x="1969" y="16953"/>
                    <a:pt x="2524" y="12301"/>
                    <a:pt x="2524" y="12300"/>
                  </a:cubicBezTo>
                  <a:lnTo>
                    <a:pt x="2524" y="12300"/>
                  </a:lnTo>
                  <a:cubicBezTo>
                    <a:pt x="2334" y="14395"/>
                    <a:pt x="2072" y="18670"/>
                    <a:pt x="2905" y="18812"/>
                  </a:cubicBezTo>
                  <a:cubicBezTo>
                    <a:pt x="2924" y="18815"/>
                    <a:pt x="2943" y="18817"/>
                    <a:pt x="2962" y="18817"/>
                  </a:cubicBezTo>
                  <a:cubicBezTo>
                    <a:pt x="4065" y="18817"/>
                    <a:pt x="4548" y="13706"/>
                    <a:pt x="4549" y="13705"/>
                  </a:cubicBezTo>
                  <a:lnTo>
                    <a:pt x="4549" y="13705"/>
                  </a:lnTo>
                  <a:cubicBezTo>
                    <a:pt x="4548" y="13707"/>
                    <a:pt x="3995" y="20460"/>
                    <a:pt x="5034" y="20460"/>
                  </a:cubicBezTo>
                  <a:cubicBezTo>
                    <a:pt x="5072" y="20460"/>
                    <a:pt x="5113" y="20451"/>
                    <a:pt x="5156" y="20432"/>
                  </a:cubicBezTo>
                  <a:cubicBezTo>
                    <a:pt x="6346" y="19884"/>
                    <a:pt x="6846" y="12967"/>
                    <a:pt x="6846" y="12967"/>
                  </a:cubicBezTo>
                  <a:cubicBezTo>
                    <a:pt x="6846" y="12967"/>
                    <a:pt x="6959" y="18683"/>
                    <a:pt x="7881" y="18683"/>
                  </a:cubicBezTo>
                  <a:cubicBezTo>
                    <a:pt x="7995" y="18683"/>
                    <a:pt x="8122" y="18595"/>
                    <a:pt x="8263" y="18396"/>
                  </a:cubicBezTo>
                  <a:cubicBezTo>
                    <a:pt x="9549" y="16598"/>
                    <a:pt x="9061" y="8383"/>
                    <a:pt x="9549" y="7859"/>
                  </a:cubicBezTo>
                  <a:cubicBezTo>
                    <a:pt x="9606" y="7796"/>
                    <a:pt x="9664" y="7767"/>
                    <a:pt x="9724" y="7767"/>
                  </a:cubicBezTo>
                  <a:cubicBezTo>
                    <a:pt x="10171" y="7767"/>
                    <a:pt x="10685" y="9429"/>
                    <a:pt x="11347" y="10942"/>
                  </a:cubicBezTo>
                  <a:cubicBezTo>
                    <a:pt x="11745" y="11838"/>
                    <a:pt x="12380" y="12347"/>
                    <a:pt x="12852" y="12347"/>
                  </a:cubicBezTo>
                  <a:cubicBezTo>
                    <a:pt x="13284" y="12347"/>
                    <a:pt x="13578" y="11922"/>
                    <a:pt x="13431" y="10978"/>
                  </a:cubicBezTo>
                  <a:cubicBezTo>
                    <a:pt x="13109" y="9014"/>
                    <a:pt x="13192" y="6859"/>
                    <a:pt x="12204" y="5013"/>
                  </a:cubicBezTo>
                  <a:cubicBezTo>
                    <a:pt x="11216" y="3180"/>
                    <a:pt x="9525" y="1"/>
                    <a:pt x="9525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1699329" y="2101739"/>
              <a:ext cx="147724" cy="146838"/>
            </a:xfrm>
            <a:custGeom>
              <a:avLst/>
              <a:gdLst/>
              <a:ahLst/>
              <a:cxnLst/>
              <a:rect l="l" t="t" r="r" b="b"/>
              <a:pathLst>
                <a:path w="15336" h="15244" extrusionOk="0">
                  <a:moveTo>
                    <a:pt x="14287" y="0"/>
                  </a:moveTo>
                  <a:cubicBezTo>
                    <a:pt x="14287" y="0"/>
                    <a:pt x="1548" y="6334"/>
                    <a:pt x="24" y="14978"/>
                  </a:cubicBezTo>
                  <a:cubicBezTo>
                    <a:pt x="0" y="15096"/>
                    <a:pt x="727" y="15244"/>
                    <a:pt x="1803" y="15244"/>
                  </a:cubicBezTo>
                  <a:cubicBezTo>
                    <a:pt x="2364" y="15244"/>
                    <a:pt x="3021" y="15203"/>
                    <a:pt x="3715" y="15097"/>
                  </a:cubicBezTo>
                  <a:cubicBezTo>
                    <a:pt x="3857" y="15085"/>
                    <a:pt x="3988" y="15050"/>
                    <a:pt x="4131" y="15026"/>
                  </a:cubicBezTo>
                  <a:lnTo>
                    <a:pt x="7132" y="14323"/>
                  </a:lnTo>
                  <a:cubicBezTo>
                    <a:pt x="8441" y="12097"/>
                    <a:pt x="11573" y="11144"/>
                    <a:pt x="14871" y="10287"/>
                  </a:cubicBezTo>
                  <a:cubicBezTo>
                    <a:pt x="14871" y="10287"/>
                    <a:pt x="15002" y="9501"/>
                    <a:pt x="15037" y="7882"/>
                  </a:cubicBezTo>
                  <a:cubicBezTo>
                    <a:pt x="15037" y="7882"/>
                    <a:pt x="15335" y="2096"/>
                    <a:pt x="14287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3622332" y="3245978"/>
              <a:ext cx="180648" cy="970157"/>
            </a:xfrm>
            <a:custGeom>
              <a:avLst/>
              <a:gdLst/>
              <a:ahLst/>
              <a:cxnLst/>
              <a:rect l="l" t="t" r="r" b="b"/>
              <a:pathLst>
                <a:path w="18754" h="100717" extrusionOk="0">
                  <a:moveTo>
                    <a:pt x="18753" y="1"/>
                  </a:moveTo>
                  <a:lnTo>
                    <a:pt x="1" y="5346"/>
                  </a:lnTo>
                  <a:lnTo>
                    <a:pt x="406" y="10454"/>
                  </a:lnTo>
                  <a:lnTo>
                    <a:pt x="691" y="14038"/>
                  </a:lnTo>
                  <a:lnTo>
                    <a:pt x="1120" y="19467"/>
                  </a:lnTo>
                  <a:lnTo>
                    <a:pt x="1834" y="28718"/>
                  </a:lnTo>
                  <a:cubicBezTo>
                    <a:pt x="691" y="37398"/>
                    <a:pt x="834" y="54448"/>
                    <a:pt x="2596" y="62127"/>
                  </a:cubicBezTo>
                  <a:lnTo>
                    <a:pt x="7037" y="100346"/>
                  </a:lnTo>
                  <a:cubicBezTo>
                    <a:pt x="7759" y="100592"/>
                    <a:pt x="8512" y="100716"/>
                    <a:pt x="9295" y="100716"/>
                  </a:cubicBezTo>
                  <a:cubicBezTo>
                    <a:pt x="10671" y="100716"/>
                    <a:pt x="12142" y="100334"/>
                    <a:pt x="13705" y="99560"/>
                  </a:cubicBezTo>
                  <a:lnTo>
                    <a:pt x="18027" y="37743"/>
                  </a:lnTo>
                  <a:lnTo>
                    <a:pt x="18503" y="13574"/>
                  </a:lnTo>
                  <a:lnTo>
                    <a:pt x="18634" y="6358"/>
                  </a:lnTo>
                  <a:lnTo>
                    <a:pt x="18646" y="5430"/>
                  </a:lnTo>
                  <a:lnTo>
                    <a:pt x="18753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3626233" y="3298268"/>
              <a:ext cx="175706" cy="135231"/>
            </a:xfrm>
            <a:custGeom>
              <a:avLst/>
              <a:gdLst/>
              <a:ahLst/>
              <a:cxnLst/>
              <a:rect l="l" t="t" r="r" b="b"/>
              <a:pathLst>
                <a:path w="18241" h="14039" extrusionOk="0">
                  <a:moveTo>
                    <a:pt x="18241" y="1"/>
                  </a:moveTo>
                  <a:lnTo>
                    <a:pt x="1" y="5025"/>
                  </a:lnTo>
                  <a:lnTo>
                    <a:pt x="286" y="8609"/>
                  </a:lnTo>
                  <a:lnTo>
                    <a:pt x="715" y="14038"/>
                  </a:lnTo>
                  <a:cubicBezTo>
                    <a:pt x="7740" y="12871"/>
                    <a:pt x="14109" y="10300"/>
                    <a:pt x="18098" y="8145"/>
                  </a:cubicBezTo>
                  <a:lnTo>
                    <a:pt x="18229" y="929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3679101" y="4203180"/>
              <a:ext cx="276751" cy="133506"/>
            </a:xfrm>
            <a:custGeom>
              <a:avLst/>
              <a:gdLst/>
              <a:ahLst/>
              <a:cxnLst/>
              <a:rect l="l" t="t" r="r" b="b"/>
              <a:pathLst>
                <a:path w="28731" h="13860" extrusionOk="0">
                  <a:moveTo>
                    <a:pt x="8001" y="1"/>
                  </a:moveTo>
                  <a:cubicBezTo>
                    <a:pt x="5704" y="928"/>
                    <a:pt x="3935" y="1150"/>
                    <a:pt x="2769" y="1150"/>
                  </a:cubicBezTo>
                  <a:cubicBezTo>
                    <a:pt x="1705" y="1150"/>
                    <a:pt x="1143" y="965"/>
                    <a:pt x="1143" y="965"/>
                  </a:cubicBezTo>
                  <a:lnTo>
                    <a:pt x="1143" y="965"/>
                  </a:lnTo>
                  <a:cubicBezTo>
                    <a:pt x="0" y="4847"/>
                    <a:pt x="667" y="8561"/>
                    <a:pt x="1155" y="12097"/>
                  </a:cubicBezTo>
                  <a:cubicBezTo>
                    <a:pt x="1239" y="12693"/>
                    <a:pt x="1310" y="13276"/>
                    <a:pt x="1370" y="13860"/>
                  </a:cubicBezTo>
                  <a:lnTo>
                    <a:pt x="28730" y="13860"/>
                  </a:lnTo>
                  <a:cubicBezTo>
                    <a:pt x="28730" y="13252"/>
                    <a:pt x="28647" y="12669"/>
                    <a:pt x="28504" y="12097"/>
                  </a:cubicBezTo>
                  <a:cubicBezTo>
                    <a:pt x="28040" y="10431"/>
                    <a:pt x="26956" y="8966"/>
                    <a:pt x="25408" y="8061"/>
                  </a:cubicBezTo>
                  <a:cubicBezTo>
                    <a:pt x="21229" y="5609"/>
                    <a:pt x="15062" y="4466"/>
                    <a:pt x="15062" y="4466"/>
                  </a:cubicBezTo>
                  <a:cubicBezTo>
                    <a:pt x="13288" y="2787"/>
                    <a:pt x="8001" y="1"/>
                    <a:pt x="8001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3792051" y="4245040"/>
              <a:ext cx="97616" cy="19737"/>
            </a:xfrm>
            <a:custGeom>
              <a:avLst/>
              <a:gdLst/>
              <a:ahLst/>
              <a:cxnLst/>
              <a:rect l="l" t="t" r="r" b="b"/>
              <a:pathLst>
                <a:path w="10134" h="2049" extrusionOk="0">
                  <a:moveTo>
                    <a:pt x="5335" y="1"/>
                  </a:moveTo>
                  <a:cubicBezTo>
                    <a:pt x="1823" y="1"/>
                    <a:pt x="1" y="1906"/>
                    <a:pt x="1" y="1906"/>
                  </a:cubicBezTo>
                  <a:cubicBezTo>
                    <a:pt x="229" y="1968"/>
                    <a:pt x="462" y="1999"/>
                    <a:pt x="696" y="1999"/>
                  </a:cubicBezTo>
                  <a:cubicBezTo>
                    <a:pt x="1083" y="1999"/>
                    <a:pt x="1470" y="1914"/>
                    <a:pt x="1835" y="1751"/>
                  </a:cubicBezTo>
                  <a:cubicBezTo>
                    <a:pt x="2382" y="1489"/>
                    <a:pt x="3192" y="1203"/>
                    <a:pt x="4156" y="1096"/>
                  </a:cubicBezTo>
                  <a:cubicBezTo>
                    <a:pt x="4575" y="1047"/>
                    <a:pt x="4961" y="1027"/>
                    <a:pt x="5312" y="1027"/>
                  </a:cubicBezTo>
                  <a:cubicBezTo>
                    <a:pt x="6751" y="1027"/>
                    <a:pt x="7597" y="1358"/>
                    <a:pt x="7597" y="1358"/>
                  </a:cubicBezTo>
                  <a:lnTo>
                    <a:pt x="10133" y="2048"/>
                  </a:lnTo>
                  <a:cubicBezTo>
                    <a:pt x="10133" y="2048"/>
                    <a:pt x="7871" y="1"/>
                    <a:pt x="5335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3756732" y="4234608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5347" y="0"/>
                  </a:moveTo>
                  <a:cubicBezTo>
                    <a:pt x="1834" y="0"/>
                    <a:pt x="1" y="1917"/>
                    <a:pt x="1" y="1917"/>
                  </a:cubicBezTo>
                  <a:cubicBezTo>
                    <a:pt x="231" y="1979"/>
                    <a:pt x="465" y="2010"/>
                    <a:pt x="697" y="2010"/>
                  </a:cubicBezTo>
                  <a:cubicBezTo>
                    <a:pt x="1088" y="2010"/>
                    <a:pt x="1476" y="1922"/>
                    <a:pt x="1834" y="1750"/>
                  </a:cubicBezTo>
                  <a:cubicBezTo>
                    <a:pt x="2394" y="1500"/>
                    <a:pt x="3192" y="1215"/>
                    <a:pt x="4168" y="1095"/>
                  </a:cubicBezTo>
                  <a:cubicBezTo>
                    <a:pt x="4584" y="1046"/>
                    <a:pt x="4969" y="1027"/>
                    <a:pt x="5318" y="1027"/>
                  </a:cubicBezTo>
                  <a:cubicBezTo>
                    <a:pt x="6751" y="1027"/>
                    <a:pt x="7597" y="1357"/>
                    <a:pt x="7597" y="1357"/>
                  </a:cubicBezTo>
                  <a:lnTo>
                    <a:pt x="9597" y="2155"/>
                  </a:lnTo>
                  <a:cubicBezTo>
                    <a:pt x="9597" y="2155"/>
                    <a:pt x="7883" y="0"/>
                    <a:pt x="5347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3731160" y="4222675"/>
              <a:ext cx="92453" cy="20768"/>
            </a:xfrm>
            <a:custGeom>
              <a:avLst/>
              <a:gdLst/>
              <a:ahLst/>
              <a:cxnLst/>
              <a:rect l="l" t="t" r="r" b="b"/>
              <a:pathLst>
                <a:path w="9598" h="2156" extrusionOk="0">
                  <a:moveTo>
                    <a:pt x="5314" y="1"/>
                  </a:moveTo>
                  <a:cubicBezTo>
                    <a:pt x="1823" y="1"/>
                    <a:pt x="1" y="1906"/>
                    <a:pt x="1" y="1906"/>
                  </a:cubicBezTo>
                  <a:cubicBezTo>
                    <a:pt x="227" y="1968"/>
                    <a:pt x="459" y="1999"/>
                    <a:pt x="692" y="1999"/>
                  </a:cubicBezTo>
                  <a:cubicBezTo>
                    <a:pt x="1084" y="1999"/>
                    <a:pt x="1475" y="1911"/>
                    <a:pt x="1834" y="1739"/>
                  </a:cubicBezTo>
                  <a:cubicBezTo>
                    <a:pt x="2382" y="1489"/>
                    <a:pt x="3192" y="1203"/>
                    <a:pt x="4156" y="1084"/>
                  </a:cubicBezTo>
                  <a:cubicBezTo>
                    <a:pt x="4566" y="1038"/>
                    <a:pt x="4945" y="1020"/>
                    <a:pt x="5291" y="1020"/>
                  </a:cubicBezTo>
                  <a:cubicBezTo>
                    <a:pt x="6743" y="1020"/>
                    <a:pt x="7597" y="1346"/>
                    <a:pt x="7597" y="1346"/>
                  </a:cubicBezTo>
                  <a:lnTo>
                    <a:pt x="9597" y="2156"/>
                  </a:lnTo>
                  <a:cubicBezTo>
                    <a:pt x="9597" y="2156"/>
                    <a:pt x="7883" y="1"/>
                    <a:pt x="5347" y="1"/>
                  </a:cubicBezTo>
                  <a:cubicBezTo>
                    <a:pt x="5336" y="1"/>
                    <a:pt x="5325" y="1"/>
                    <a:pt x="5314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3690225" y="4319694"/>
              <a:ext cx="265626" cy="16982"/>
            </a:xfrm>
            <a:custGeom>
              <a:avLst/>
              <a:gdLst/>
              <a:ahLst/>
              <a:cxnLst/>
              <a:rect l="l" t="t" r="r" b="b"/>
              <a:pathLst>
                <a:path w="27576" h="1763" extrusionOk="0">
                  <a:moveTo>
                    <a:pt x="0" y="0"/>
                  </a:moveTo>
                  <a:cubicBezTo>
                    <a:pt x="84" y="596"/>
                    <a:pt x="155" y="1179"/>
                    <a:pt x="215" y="1763"/>
                  </a:cubicBezTo>
                  <a:lnTo>
                    <a:pt x="27575" y="1763"/>
                  </a:lnTo>
                  <a:cubicBezTo>
                    <a:pt x="27575" y="1155"/>
                    <a:pt x="27492" y="572"/>
                    <a:pt x="27349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3244936" y="3270751"/>
              <a:ext cx="293724" cy="961882"/>
            </a:xfrm>
            <a:custGeom>
              <a:avLst/>
              <a:gdLst/>
              <a:ahLst/>
              <a:cxnLst/>
              <a:rect l="l" t="t" r="r" b="b"/>
              <a:pathLst>
                <a:path w="30493" h="99858" extrusionOk="0">
                  <a:moveTo>
                    <a:pt x="10894" y="0"/>
                  </a:moveTo>
                  <a:lnTo>
                    <a:pt x="10823" y="9644"/>
                  </a:lnTo>
                  <a:lnTo>
                    <a:pt x="10716" y="21705"/>
                  </a:lnTo>
                  <a:cubicBezTo>
                    <a:pt x="10716" y="21705"/>
                    <a:pt x="4667" y="44160"/>
                    <a:pt x="3977" y="53162"/>
                  </a:cubicBezTo>
                  <a:cubicBezTo>
                    <a:pt x="3286" y="62151"/>
                    <a:pt x="0" y="99858"/>
                    <a:pt x="0" y="99858"/>
                  </a:cubicBezTo>
                  <a:lnTo>
                    <a:pt x="6525" y="99858"/>
                  </a:lnTo>
                  <a:lnTo>
                    <a:pt x="27670" y="20324"/>
                  </a:lnTo>
                  <a:lnTo>
                    <a:pt x="28420" y="15574"/>
                  </a:lnTo>
                  <a:lnTo>
                    <a:pt x="29468" y="8942"/>
                  </a:lnTo>
                  <a:lnTo>
                    <a:pt x="29623" y="7954"/>
                  </a:lnTo>
                  <a:lnTo>
                    <a:pt x="30492" y="2489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3349179" y="3334165"/>
              <a:ext cx="179608" cy="94148"/>
            </a:xfrm>
            <a:custGeom>
              <a:avLst/>
              <a:gdLst/>
              <a:ahLst/>
              <a:cxnLst/>
              <a:rect l="l" t="t" r="r" b="b"/>
              <a:pathLst>
                <a:path w="18646" h="9774" extrusionOk="0">
                  <a:moveTo>
                    <a:pt x="71" y="0"/>
                  </a:moveTo>
                  <a:lnTo>
                    <a:pt x="0" y="9644"/>
                  </a:lnTo>
                  <a:cubicBezTo>
                    <a:pt x="1354" y="9735"/>
                    <a:pt x="2805" y="9774"/>
                    <a:pt x="4291" y="9774"/>
                  </a:cubicBezTo>
                  <a:cubicBezTo>
                    <a:pt x="9073" y="9774"/>
                    <a:pt x="14209" y="9371"/>
                    <a:pt x="17597" y="8990"/>
                  </a:cubicBezTo>
                  <a:lnTo>
                    <a:pt x="18645" y="235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3117529" y="4207775"/>
              <a:ext cx="207137" cy="128912"/>
            </a:xfrm>
            <a:custGeom>
              <a:avLst/>
              <a:gdLst/>
              <a:ahLst/>
              <a:cxnLst/>
              <a:rect l="l" t="t" r="r" b="b"/>
              <a:pathLst>
                <a:path w="21504" h="13383" extrusionOk="0">
                  <a:moveTo>
                    <a:pt x="13323" y="0"/>
                  </a:moveTo>
                  <a:cubicBezTo>
                    <a:pt x="13323" y="0"/>
                    <a:pt x="12014" y="560"/>
                    <a:pt x="7859" y="4143"/>
                  </a:cubicBezTo>
                  <a:cubicBezTo>
                    <a:pt x="7859" y="4143"/>
                    <a:pt x="834" y="5703"/>
                    <a:pt x="84" y="11620"/>
                  </a:cubicBezTo>
                  <a:cubicBezTo>
                    <a:pt x="12" y="12168"/>
                    <a:pt x="0" y="12752"/>
                    <a:pt x="48" y="13383"/>
                  </a:cubicBezTo>
                  <a:lnTo>
                    <a:pt x="20086" y="13383"/>
                  </a:lnTo>
                  <a:cubicBezTo>
                    <a:pt x="20086" y="13383"/>
                    <a:pt x="20312" y="12740"/>
                    <a:pt x="20539" y="11620"/>
                  </a:cubicBezTo>
                  <a:cubicBezTo>
                    <a:pt x="21003" y="9406"/>
                    <a:pt x="21503" y="5274"/>
                    <a:pt x="20312" y="488"/>
                  </a:cubicBezTo>
                  <a:cubicBezTo>
                    <a:pt x="20312" y="488"/>
                    <a:pt x="18750" y="680"/>
                    <a:pt x="17061" y="680"/>
                  </a:cubicBezTo>
                  <a:cubicBezTo>
                    <a:pt x="15599" y="680"/>
                    <a:pt x="14042" y="536"/>
                    <a:pt x="13323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3147685" y="4248825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70" y="0"/>
                  </a:moveTo>
                  <a:cubicBezTo>
                    <a:pt x="1370" y="0"/>
                    <a:pt x="1" y="2155"/>
                    <a:pt x="1" y="2155"/>
                  </a:cubicBezTo>
                  <a:lnTo>
                    <a:pt x="1584" y="1358"/>
                  </a:lnTo>
                  <a:cubicBezTo>
                    <a:pt x="1584" y="1358"/>
                    <a:pt x="2253" y="1027"/>
                    <a:pt x="3394" y="1027"/>
                  </a:cubicBezTo>
                  <a:cubicBezTo>
                    <a:pt x="3672" y="1027"/>
                    <a:pt x="3979" y="1047"/>
                    <a:pt x="4311" y="1096"/>
                  </a:cubicBezTo>
                  <a:cubicBezTo>
                    <a:pt x="5073" y="1215"/>
                    <a:pt x="5716" y="1501"/>
                    <a:pt x="6144" y="1751"/>
                  </a:cubicBezTo>
                  <a:cubicBezTo>
                    <a:pt x="6440" y="1917"/>
                    <a:pt x="6755" y="2007"/>
                    <a:pt x="7068" y="2007"/>
                  </a:cubicBezTo>
                  <a:cubicBezTo>
                    <a:pt x="7246" y="2007"/>
                    <a:pt x="7424" y="1978"/>
                    <a:pt x="7597" y="1917"/>
                  </a:cubicBezTo>
                  <a:cubicBezTo>
                    <a:pt x="7597" y="1917"/>
                    <a:pt x="6156" y="0"/>
                    <a:pt x="337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3172111" y="4238500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84" y="1"/>
                  </a:moveTo>
                  <a:cubicBezTo>
                    <a:pt x="3376" y="1"/>
                    <a:pt x="3367" y="1"/>
                    <a:pt x="3358" y="1"/>
                  </a:cubicBezTo>
                  <a:cubicBezTo>
                    <a:pt x="1358" y="1"/>
                    <a:pt x="1" y="2156"/>
                    <a:pt x="1" y="2156"/>
                  </a:cubicBezTo>
                  <a:lnTo>
                    <a:pt x="1584" y="1346"/>
                  </a:lnTo>
                  <a:cubicBezTo>
                    <a:pt x="1584" y="1346"/>
                    <a:pt x="2247" y="1026"/>
                    <a:pt x="3372" y="1026"/>
                  </a:cubicBezTo>
                  <a:cubicBezTo>
                    <a:pt x="3653" y="1026"/>
                    <a:pt x="3963" y="1046"/>
                    <a:pt x="4299" y="1096"/>
                  </a:cubicBezTo>
                  <a:cubicBezTo>
                    <a:pt x="5073" y="1203"/>
                    <a:pt x="5704" y="1489"/>
                    <a:pt x="6144" y="1751"/>
                  </a:cubicBezTo>
                  <a:cubicBezTo>
                    <a:pt x="6427" y="1915"/>
                    <a:pt x="6732" y="1999"/>
                    <a:pt x="7041" y="1999"/>
                  </a:cubicBezTo>
                  <a:cubicBezTo>
                    <a:pt x="7227" y="1999"/>
                    <a:pt x="7413" y="1969"/>
                    <a:pt x="7597" y="1906"/>
                  </a:cubicBezTo>
                  <a:cubicBezTo>
                    <a:pt x="7597" y="1906"/>
                    <a:pt x="6153" y="1"/>
                    <a:pt x="3384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3190806" y="4226460"/>
              <a:ext cx="73178" cy="20768"/>
            </a:xfrm>
            <a:custGeom>
              <a:avLst/>
              <a:gdLst/>
              <a:ahLst/>
              <a:cxnLst/>
              <a:rect l="l" t="t" r="r" b="b"/>
              <a:pathLst>
                <a:path w="7597" h="2156" extrusionOk="0">
                  <a:moveTo>
                    <a:pt x="3370" y="1"/>
                  </a:moveTo>
                  <a:cubicBezTo>
                    <a:pt x="1370" y="1"/>
                    <a:pt x="0" y="2156"/>
                    <a:pt x="0" y="2156"/>
                  </a:cubicBezTo>
                  <a:lnTo>
                    <a:pt x="1584" y="1358"/>
                  </a:lnTo>
                  <a:cubicBezTo>
                    <a:pt x="1584" y="1358"/>
                    <a:pt x="2253" y="1027"/>
                    <a:pt x="3394" y="1027"/>
                  </a:cubicBezTo>
                  <a:cubicBezTo>
                    <a:pt x="3672" y="1027"/>
                    <a:pt x="3979" y="1047"/>
                    <a:pt x="4311" y="1096"/>
                  </a:cubicBezTo>
                  <a:cubicBezTo>
                    <a:pt x="5073" y="1203"/>
                    <a:pt x="5715" y="1501"/>
                    <a:pt x="6144" y="1751"/>
                  </a:cubicBezTo>
                  <a:cubicBezTo>
                    <a:pt x="6434" y="1914"/>
                    <a:pt x="6742" y="1999"/>
                    <a:pt x="7049" y="1999"/>
                  </a:cubicBezTo>
                  <a:cubicBezTo>
                    <a:pt x="7234" y="1999"/>
                    <a:pt x="7418" y="1968"/>
                    <a:pt x="7597" y="1906"/>
                  </a:cubicBezTo>
                  <a:cubicBezTo>
                    <a:pt x="7597" y="1906"/>
                    <a:pt x="6156" y="1"/>
                    <a:pt x="337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3117529" y="4319694"/>
              <a:ext cx="197842" cy="16982"/>
            </a:xfrm>
            <a:custGeom>
              <a:avLst/>
              <a:gdLst/>
              <a:ahLst/>
              <a:cxnLst/>
              <a:rect l="l" t="t" r="r" b="b"/>
              <a:pathLst>
                <a:path w="20539" h="1763" extrusionOk="0">
                  <a:moveTo>
                    <a:pt x="84" y="0"/>
                  </a:moveTo>
                  <a:cubicBezTo>
                    <a:pt x="12" y="548"/>
                    <a:pt x="0" y="1132"/>
                    <a:pt x="48" y="1763"/>
                  </a:cubicBezTo>
                  <a:lnTo>
                    <a:pt x="20086" y="1763"/>
                  </a:lnTo>
                  <a:cubicBezTo>
                    <a:pt x="20086" y="1763"/>
                    <a:pt x="20312" y="1120"/>
                    <a:pt x="20539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3345394" y="2221691"/>
              <a:ext cx="496604" cy="698559"/>
            </a:xfrm>
            <a:custGeom>
              <a:avLst/>
              <a:gdLst/>
              <a:ahLst/>
              <a:cxnLst/>
              <a:rect l="l" t="t" r="r" b="b"/>
              <a:pathLst>
                <a:path w="51555" h="72521" extrusionOk="0">
                  <a:moveTo>
                    <a:pt x="17169" y="0"/>
                  </a:moveTo>
                  <a:cubicBezTo>
                    <a:pt x="17169" y="0"/>
                    <a:pt x="14704" y="441"/>
                    <a:pt x="11585" y="1203"/>
                  </a:cubicBezTo>
                  <a:cubicBezTo>
                    <a:pt x="11037" y="1334"/>
                    <a:pt x="10466" y="1476"/>
                    <a:pt x="9894" y="1631"/>
                  </a:cubicBezTo>
                  <a:cubicBezTo>
                    <a:pt x="8870" y="1893"/>
                    <a:pt x="7823" y="2191"/>
                    <a:pt x="6775" y="2500"/>
                  </a:cubicBezTo>
                  <a:cubicBezTo>
                    <a:pt x="6227" y="2679"/>
                    <a:pt x="5691" y="2846"/>
                    <a:pt x="5167" y="3036"/>
                  </a:cubicBezTo>
                  <a:cubicBezTo>
                    <a:pt x="3191" y="3703"/>
                    <a:pt x="1405" y="4465"/>
                    <a:pt x="274" y="5275"/>
                  </a:cubicBezTo>
                  <a:cubicBezTo>
                    <a:pt x="167" y="5346"/>
                    <a:pt x="83" y="5406"/>
                    <a:pt x="0" y="5477"/>
                  </a:cubicBezTo>
                  <a:cubicBezTo>
                    <a:pt x="0" y="5477"/>
                    <a:pt x="167" y="7680"/>
                    <a:pt x="667" y="11561"/>
                  </a:cubicBezTo>
                  <a:cubicBezTo>
                    <a:pt x="786" y="12442"/>
                    <a:pt x="905" y="13418"/>
                    <a:pt x="1060" y="14466"/>
                  </a:cubicBezTo>
                  <a:cubicBezTo>
                    <a:pt x="1203" y="15431"/>
                    <a:pt x="1357" y="16443"/>
                    <a:pt x="1512" y="17538"/>
                  </a:cubicBezTo>
                  <a:cubicBezTo>
                    <a:pt x="1762" y="19157"/>
                    <a:pt x="2060" y="20931"/>
                    <a:pt x="2393" y="22824"/>
                  </a:cubicBezTo>
                  <a:cubicBezTo>
                    <a:pt x="2560" y="23836"/>
                    <a:pt x="2750" y="24884"/>
                    <a:pt x="2953" y="25968"/>
                  </a:cubicBezTo>
                  <a:cubicBezTo>
                    <a:pt x="3012" y="26265"/>
                    <a:pt x="3072" y="26575"/>
                    <a:pt x="3120" y="26884"/>
                  </a:cubicBezTo>
                  <a:cubicBezTo>
                    <a:pt x="3310" y="27896"/>
                    <a:pt x="3524" y="28932"/>
                    <a:pt x="3739" y="30004"/>
                  </a:cubicBezTo>
                  <a:cubicBezTo>
                    <a:pt x="4096" y="31778"/>
                    <a:pt x="4477" y="33623"/>
                    <a:pt x="4905" y="35540"/>
                  </a:cubicBezTo>
                  <a:cubicBezTo>
                    <a:pt x="5132" y="36588"/>
                    <a:pt x="5382" y="37671"/>
                    <a:pt x="5632" y="38755"/>
                  </a:cubicBezTo>
                  <a:cubicBezTo>
                    <a:pt x="5679" y="38957"/>
                    <a:pt x="5727" y="39160"/>
                    <a:pt x="5775" y="39362"/>
                  </a:cubicBezTo>
                  <a:cubicBezTo>
                    <a:pt x="6025" y="40398"/>
                    <a:pt x="6275" y="41446"/>
                    <a:pt x="6537" y="42505"/>
                  </a:cubicBezTo>
                  <a:cubicBezTo>
                    <a:pt x="7049" y="44601"/>
                    <a:pt x="7596" y="46756"/>
                    <a:pt x="8204" y="48959"/>
                  </a:cubicBezTo>
                  <a:cubicBezTo>
                    <a:pt x="8132" y="49828"/>
                    <a:pt x="8049" y="50780"/>
                    <a:pt x="7894" y="51768"/>
                  </a:cubicBezTo>
                  <a:cubicBezTo>
                    <a:pt x="7894" y="51792"/>
                    <a:pt x="7894" y="51816"/>
                    <a:pt x="7894" y="51840"/>
                  </a:cubicBezTo>
                  <a:cubicBezTo>
                    <a:pt x="7775" y="52768"/>
                    <a:pt x="7608" y="53733"/>
                    <a:pt x="7430" y="54733"/>
                  </a:cubicBezTo>
                  <a:cubicBezTo>
                    <a:pt x="7406" y="54840"/>
                    <a:pt x="7394" y="54947"/>
                    <a:pt x="7370" y="55043"/>
                  </a:cubicBezTo>
                  <a:cubicBezTo>
                    <a:pt x="7108" y="56483"/>
                    <a:pt x="6799" y="58019"/>
                    <a:pt x="6453" y="59615"/>
                  </a:cubicBezTo>
                  <a:cubicBezTo>
                    <a:pt x="6168" y="60889"/>
                    <a:pt x="5870" y="62210"/>
                    <a:pt x="5560" y="63544"/>
                  </a:cubicBezTo>
                  <a:cubicBezTo>
                    <a:pt x="5334" y="64520"/>
                    <a:pt x="5108" y="65484"/>
                    <a:pt x="4870" y="66473"/>
                  </a:cubicBezTo>
                  <a:cubicBezTo>
                    <a:pt x="4394" y="68461"/>
                    <a:pt x="3905" y="70485"/>
                    <a:pt x="3417" y="72521"/>
                  </a:cubicBezTo>
                  <a:lnTo>
                    <a:pt x="43220" y="72521"/>
                  </a:lnTo>
                  <a:lnTo>
                    <a:pt x="41851" y="66508"/>
                  </a:lnTo>
                  <a:lnTo>
                    <a:pt x="41196" y="63603"/>
                  </a:lnTo>
                  <a:lnTo>
                    <a:pt x="40243" y="59424"/>
                  </a:lnTo>
                  <a:lnTo>
                    <a:pt x="39184" y="54804"/>
                  </a:lnTo>
                  <a:lnTo>
                    <a:pt x="38529" y="51899"/>
                  </a:lnTo>
                  <a:lnTo>
                    <a:pt x="38183" y="50399"/>
                  </a:lnTo>
                  <a:lnTo>
                    <a:pt x="39886" y="42565"/>
                  </a:lnTo>
                  <a:lnTo>
                    <a:pt x="40136" y="41410"/>
                  </a:lnTo>
                  <a:lnTo>
                    <a:pt x="40553" y="39457"/>
                  </a:lnTo>
                  <a:lnTo>
                    <a:pt x="40827" y="38183"/>
                  </a:lnTo>
                  <a:lnTo>
                    <a:pt x="42613" y="30004"/>
                  </a:lnTo>
                  <a:lnTo>
                    <a:pt x="43291" y="26861"/>
                  </a:lnTo>
                  <a:lnTo>
                    <a:pt x="44244" y="22443"/>
                  </a:lnTo>
                  <a:lnTo>
                    <a:pt x="51554" y="14466"/>
                  </a:lnTo>
                  <a:lnTo>
                    <a:pt x="47589" y="7001"/>
                  </a:lnTo>
                  <a:lnTo>
                    <a:pt x="45577" y="6298"/>
                  </a:lnTo>
                  <a:lnTo>
                    <a:pt x="43565" y="5596"/>
                  </a:lnTo>
                  <a:lnTo>
                    <a:pt x="42458" y="5203"/>
                  </a:lnTo>
                  <a:lnTo>
                    <a:pt x="37517" y="3465"/>
                  </a:lnTo>
                  <a:lnTo>
                    <a:pt x="37386" y="3417"/>
                  </a:lnTo>
                  <a:lnTo>
                    <a:pt x="33469" y="2036"/>
                  </a:lnTo>
                  <a:lnTo>
                    <a:pt x="29730" y="738"/>
                  </a:lnTo>
                  <a:cubicBezTo>
                    <a:pt x="29730" y="738"/>
                    <a:pt x="28676" y="1092"/>
                    <a:pt x="26213" y="1092"/>
                  </a:cubicBezTo>
                  <a:cubicBezTo>
                    <a:pt x="24202" y="1092"/>
                    <a:pt x="21252" y="856"/>
                    <a:pt x="17169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3367065" y="2276736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43" y="0"/>
                  </a:moveTo>
                  <a:cubicBezTo>
                    <a:pt x="739" y="0"/>
                    <a:pt x="0" y="738"/>
                    <a:pt x="0" y="1655"/>
                  </a:cubicBezTo>
                  <a:cubicBezTo>
                    <a:pt x="0" y="2560"/>
                    <a:pt x="739" y="3310"/>
                    <a:pt x="1643" y="3310"/>
                  </a:cubicBezTo>
                  <a:cubicBezTo>
                    <a:pt x="2560" y="3310"/>
                    <a:pt x="3298" y="2560"/>
                    <a:pt x="3298" y="1655"/>
                  </a:cubicBezTo>
                  <a:cubicBezTo>
                    <a:pt x="3298" y="738"/>
                    <a:pt x="2560" y="0"/>
                    <a:pt x="1643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3410638" y="2237400"/>
              <a:ext cx="30063" cy="16982"/>
            </a:xfrm>
            <a:custGeom>
              <a:avLst/>
              <a:gdLst/>
              <a:ahLst/>
              <a:cxnLst/>
              <a:rect l="l" t="t" r="r" b="b"/>
              <a:pathLst>
                <a:path w="3121" h="1763" extrusionOk="0">
                  <a:moveTo>
                    <a:pt x="3120" y="0"/>
                  </a:moveTo>
                  <a:cubicBezTo>
                    <a:pt x="2096" y="262"/>
                    <a:pt x="1049" y="560"/>
                    <a:pt x="1" y="869"/>
                  </a:cubicBezTo>
                  <a:cubicBezTo>
                    <a:pt x="287" y="1405"/>
                    <a:pt x="846" y="1762"/>
                    <a:pt x="1477" y="1762"/>
                  </a:cubicBezTo>
                  <a:cubicBezTo>
                    <a:pt x="2382" y="1762"/>
                    <a:pt x="3120" y="1024"/>
                    <a:pt x="3120" y="119"/>
                  </a:cubicBezTo>
                  <a:cubicBezTo>
                    <a:pt x="3120" y="72"/>
                    <a:pt x="3120" y="36"/>
                    <a:pt x="3120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441142" y="2319732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44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73"/>
                    <a:pt x="739" y="3311"/>
                    <a:pt x="1644" y="3311"/>
                  </a:cubicBezTo>
                  <a:cubicBezTo>
                    <a:pt x="2561" y="3311"/>
                    <a:pt x="3299" y="2573"/>
                    <a:pt x="3299" y="1656"/>
                  </a:cubicBezTo>
                  <a:cubicBezTo>
                    <a:pt x="3299" y="739"/>
                    <a:pt x="2561" y="1"/>
                    <a:pt x="164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3395960" y="2384418"/>
              <a:ext cx="31778" cy="31884"/>
            </a:xfrm>
            <a:custGeom>
              <a:avLst/>
              <a:gdLst/>
              <a:ahLst/>
              <a:cxnLst/>
              <a:rect l="l" t="t" r="r" b="b"/>
              <a:pathLst>
                <a:path w="3299" h="3310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60"/>
                    <a:pt x="739" y="3310"/>
                    <a:pt x="1656" y="3310"/>
                  </a:cubicBezTo>
                  <a:cubicBezTo>
                    <a:pt x="2561" y="3310"/>
                    <a:pt x="3299" y="2560"/>
                    <a:pt x="3299" y="1655"/>
                  </a:cubicBezTo>
                  <a:cubicBezTo>
                    <a:pt x="3299" y="738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3368442" y="2441524"/>
              <a:ext cx="14458" cy="30285"/>
            </a:xfrm>
            <a:custGeom>
              <a:avLst/>
              <a:gdLst/>
              <a:ahLst/>
              <a:cxnLst/>
              <a:rect l="l" t="t" r="r" b="b"/>
              <a:pathLst>
                <a:path w="1501" h="314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012"/>
                    <a:pt x="357" y="2060"/>
                    <a:pt x="560" y="3144"/>
                  </a:cubicBezTo>
                  <a:cubicBezTo>
                    <a:pt x="1119" y="2870"/>
                    <a:pt x="1500" y="2310"/>
                    <a:pt x="1500" y="1643"/>
                  </a:cubicBezTo>
                  <a:cubicBezTo>
                    <a:pt x="1500" y="786"/>
                    <a:pt x="846" y="72"/>
                    <a:pt x="0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3494925" y="2425583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6" y="0"/>
                  </a:moveTo>
                  <a:cubicBezTo>
                    <a:pt x="739" y="0"/>
                    <a:pt x="1" y="739"/>
                    <a:pt x="1" y="1655"/>
                  </a:cubicBezTo>
                  <a:cubicBezTo>
                    <a:pt x="1" y="2560"/>
                    <a:pt x="739" y="3298"/>
                    <a:pt x="1656" y="3298"/>
                  </a:cubicBezTo>
                  <a:cubicBezTo>
                    <a:pt x="2561" y="3298"/>
                    <a:pt x="3299" y="2560"/>
                    <a:pt x="3299" y="1655"/>
                  </a:cubicBezTo>
                  <a:cubicBezTo>
                    <a:pt x="3299" y="739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753524" y="2271804"/>
              <a:ext cx="30863" cy="20883"/>
            </a:xfrm>
            <a:custGeom>
              <a:avLst/>
              <a:gdLst/>
              <a:ahLst/>
              <a:cxnLst/>
              <a:rect l="l" t="t" r="r" b="b"/>
              <a:pathLst>
                <a:path w="3204" h="2168" extrusionOk="0">
                  <a:moveTo>
                    <a:pt x="84" y="0"/>
                  </a:moveTo>
                  <a:cubicBezTo>
                    <a:pt x="36" y="167"/>
                    <a:pt x="0" y="334"/>
                    <a:pt x="0" y="512"/>
                  </a:cubicBezTo>
                  <a:cubicBezTo>
                    <a:pt x="0" y="1417"/>
                    <a:pt x="751" y="2167"/>
                    <a:pt x="1655" y="2167"/>
                  </a:cubicBezTo>
                  <a:cubicBezTo>
                    <a:pt x="2370" y="2167"/>
                    <a:pt x="2965" y="1715"/>
                    <a:pt x="3203" y="1095"/>
                  </a:cubicBezTo>
                  <a:lnTo>
                    <a:pt x="1191" y="39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3424864" y="2485675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5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60"/>
                    <a:pt x="738" y="3298"/>
                    <a:pt x="1655" y="3298"/>
                  </a:cubicBezTo>
                  <a:cubicBezTo>
                    <a:pt x="2560" y="3298"/>
                    <a:pt x="3298" y="2560"/>
                    <a:pt x="3298" y="1643"/>
                  </a:cubicBezTo>
                  <a:cubicBezTo>
                    <a:pt x="3298" y="738"/>
                    <a:pt x="2560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3530938" y="2518124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61"/>
                    <a:pt x="739" y="3299"/>
                    <a:pt x="1643" y="3299"/>
                  </a:cubicBezTo>
                  <a:cubicBezTo>
                    <a:pt x="2560" y="3299"/>
                    <a:pt x="3298" y="2561"/>
                    <a:pt x="3298" y="1644"/>
                  </a:cubicBezTo>
                  <a:cubicBezTo>
                    <a:pt x="3298" y="739"/>
                    <a:pt x="2560" y="1"/>
                    <a:pt x="164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720382" y="2589341"/>
              <a:ext cx="18244" cy="31200"/>
            </a:xfrm>
            <a:custGeom>
              <a:avLst/>
              <a:gdLst/>
              <a:ahLst/>
              <a:cxnLst/>
              <a:rect l="l" t="t" r="r" b="b"/>
              <a:pathLst>
                <a:path w="1894" h="3239" extrusionOk="0">
                  <a:moveTo>
                    <a:pt x="1656" y="0"/>
                  </a:moveTo>
                  <a:cubicBezTo>
                    <a:pt x="739" y="0"/>
                    <a:pt x="1" y="739"/>
                    <a:pt x="1" y="1644"/>
                  </a:cubicBezTo>
                  <a:cubicBezTo>
                    <a:pt x="1" y="2406"/>
                    <a:pt x="501" y="3037"/>
                    <a:pt x="1203" y="3239"/>
                  </a:cubicBezTo>
                  <a:lnTo>
                    <a:pt x="1620" y="1286"/>
                  </a:lnTo>
                  <a:lnTo>
                    <a:pt x="1894" y="12"/>
                  </a:lnTo>
                  <a:cubicBezTo>
                    <a:pt x="1822" y="0"/>
                    <a:pt x="1739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392637" y="2563653"/>
              <a:ext cx="19159" cy="31315"/>
            </a:xfrm>
            <a:custGeom>
              <a:avLst/>
              <a:gdLst/>
              <a:ahLst/>
              <a:cxnLst/>
              <a:rect l="l" t="t" r="r" b="b"/>
              <a:pathLst>
                <a:path w="1989" h="3251" extrusionOk="0">
                  <a:moveTo>
                    <a:pt x="346" y="0"/>
                  </a:moveTo>
                  <a:cubicBezTo>
                    <a:pt x="227" y="0"/>
                    <a:pt x="108" y="12"/>
                    <a:pt x="0" y="36"/>
                  </a:cubicBezTo>
                  <a:cubicBezTo>
                    <a:pt x="227" y="1084"/>
                    <a:pt x="477" y="2167"/>
                    <a:pt x="727" y="3251"/>
                  </a:cubicBezTo>
                  <a:cubicBezTo>
                    <a:pt x="1465" y="3084"/>
                    <a:pt x="1989" y="2429"/>
                    <a:pt x="1989" y="1655"/>
                  </a:cubicBezTo>
                  <a:cubicBezTo>
                    <a:pt x="1989" y="739"/>
                    <a:pt x="1251" y="0"/>
                    <a:pt x="34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641258" y="2542781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5" y="1"/>
                  </a:moveTo>
                  <a:cubicBezTo>
                    <a:pt x="738" y="1"/>
                    <a:pt x="0" y="739"/>
                    <a:pt x="0" y="1656"/>
                  </a:cubicBezTo>
                  <a:cubicBezTo>
                    <a:pt x="0" y="2560"/>
                    <a:pt x="738" y="3299"/>
                    <a:pt x="1655" y="3299"/>
                  </a:cubicBezTo>
                  <a:cubicBezTo>
                    <a:pt x="2560" y="3299"/>
                    <a:pt x="3298" y="2560"/>
                    <a:pt x="3298" y="1656"/>
                  </a:cubicBezTo>
                  <a:cubicBezTo>
                    <a:pt x="3298" y="739"/>
                    <a:pt x="2560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3673023" y="2391064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5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60"/>
                    <a:pt x="738" y="3299"/>
                    <a:pt x="1655" y="3299"/>
                  </a:cubicBezTo>
                  <a:cubicBezTo>
                    <a:pt x="2572" y="3299"/>
                    <a:pt x="3310" y="2560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3737700" y="2343358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60"/>
                    <a:pt x="739" y="3299"/>
                    <a:pt x="1643" y="3299"/>
                  </a:cubicBezTo>
                  <a:cubicBezTo>
                    <a:pt x="2560" y="3299"/>
                    <a:pt x="3298" y="2560"/>
                    <a:pt x="3298" y="1644"/>
                  </a:cubicBezTo>
                  <a:cubicBezTo>
                    <a:pt x="3298" y="739"/>
                    <a:pt x="2560" y="1"/>
                    <a:pt x="1643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3682308" y="2287966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4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61"/>
                    <a:pt x="739" y="3299"/>
                    <a:pt x="1644" y="3299"/>
                  </a:cubicBezTo>
                  <a:cubicBezTo>
                    <a:pt x="2561" y="3299"/>
                    <a:pt x="3299" y="2561"/>
                    <a:pt x="3299" y="1656"/>
                  </a:cubicBezTo>
                  <a:cubicBezTo>
                    <a:pt x="3299" y="739"/>
                    <a:pt x="2561" y="1"/>
                    <a:pt x="164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3562703" y="2623860"/>
              <a:ext cx="31778" cy="31893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5" y="0"/>
                  </a:moveTo>
                  <a:cubicBezTo>
                    <a:pt x="739" y="0"/>
                    <a:pt x="0" y="738"/>
                    <a:pt x="0" y="1655"/>
                  </a:cubicBezTo>
                  <a:cubicBezTo>
                    <a:pt x="0" y="2572"/>
                    <a:pt x="739" y="3310"/>
                    <a:pt x="1655" y="3310"/>
                  </a:cubicBezTo>
                  <a:cubicBezTo>
                    <a:pt x="2560" y="3310"/>
                    <a:pt x="3298" y="2572"/>
                    <a:pt x="3298" y="1655"/>
                  </a:cubicBezTo>
                  <a:cubicBezTo>
                    <a:pt x="3298" y="738"/>
                    <a:pt x="2560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3470383" y="2688190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6" y="1"/>
                  </a:moveTo>
                  <a:cubicBezTo>
                    <a:pt x="739" y="1"/>
                    <a:pt x="1" y="739"/>
                    <a:pt x="1" y="1656"/>
                  </a:cubicBezTo>
                  <a:cubicBezTo>
                    <a:pt x="1" y="2560"/>
                    <a:pt x="739" y="3299"/>
                    <a:pt x="1656" y="3299"/>
                  </a:cubicBezTo>
                  <a:cubicBezTo>
                    <a:pt x="2573" y="3299"/>
                    <a:pt x="3311" y="2560"/>
                    <a:pt x="3311" y="1656"/>
                  </a:cubicBezTo>
                  <a:cubicBezTo>
                    <a:pt x="3311" y="739"/>
                    <a:pt x="2573" y="1"/>
                    <a:pt x="165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3416379" y="2720986"/>
              <a:ext cx="15258" cy="30863"/>
            </a:xfrm>
            <a:custGeom>
              <a:avLst/>
              <a:gdLst/>
              <a:ahLst/>
              <a:cxnLst/>
              <a:rect l="l" t="t" r="r" b="b"/>
              <a:pathLst>
                <a:path w="1584" h="3204" extrusionOk="0">
                  <a:moveTo>
                    <a:pt x="524" y="1"/>
                  </a:moveTo>
                  <a:cubicBezTo>
                    <a:pt x="405" y="929"/>
                    <a:pt x="238" y="1894"/>
                    <a:pt x="60" y="2894"/>
                  </a:cubicBezTo>
                  <a:cubicBezTo>
                    <a:pt x="36" y="3001"/>
                    <a:pt x="24" y="3108"/>
                    <a:pt x="0" y="3204"/>
                  </a:cubicBezTo>
                  <a:cubicBezTo>
                    <a:pt x="869" y="3168"/>
                    <a:pt x="1584" y="2442"/>
                    <a:pt x="1584" y="1549"/>
                  </a:cubicBezTo>
                  <a:cubicBezTo>
                    <a:pt x="1584" y="846"/>
                    <a:pt x="1143" y="251"/>
                    <a:pt x="524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3448481" y="2595418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0"/>
                  </a:moveTo>
                  <a:cubicBezTo>
                    <a:pt x="739" y="0"/>
                    <a:pt x="1" y="739"/>
                    <a:pt x="1" y="1655"/>
                  </a:cubicBezTo>
                  <a:cubicBezTo>
                    <a:pt x="1" y="2572"/>
                    <a:pt x="739" y="3310"/>
                    <a:pt x="1656" y="3310"/>
                  </a:cubicBezTo>
                  <a:cubicBezTo>
                    <a:pt x="2573" y="3310"/>
                    <a:pt x="3311" y="2572"/>
                    <a:pt x="3311" y="1655"/>
                  </a:cubicBezTo>
                  <a:cubicBezTo>
                    <a:pt x="3311" y="739"/>
                    <a:pt x="2573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596192" y="2434184"/>
              <a:ext cx="31884" cy="31778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cubicBezTo>
                    <a:pt x="2572" y="3298"/>
                    <a:pt x="3310" y="2560"/>
                    <a:pt x="3310" y="1643"/>
                  </a:cubicBezTo>
                  <a:cubicBezTo>
                    <a:pt x="3310" y="739"/>
                    <a:pt x="2572" y="0"/>
                    <a:pt x="1655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3700541" y="2480166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1"/>
                  </a:moveTo>
                  <a:cubicBezTo>
                    <a:pt x="751" y="1"/>
                    <a:pt x="1" y="751"/>
                    <a:pt x="1" y="1656"/>
                  </a:cubicBezTo>
                  <a:cubicBezTo>
                    <a:pt x="1" y="2572"/>
                    <a:pt x="751" y="3311"/>
                    <a:pt x="1656" y="3311"/>
                  </a:cubicBezTo>
                  <a:cubicBezTo>
                    <a:pt x="2573" y="3311"/>
                    <a:pt x="3311" y="2572"/>
                    <a:pt x="3311" y="1656"/>
                  </a:cubicBezTo>
                  <a:cubicBezTo>
                    <a:pt x="3311" y="751"/>
                    <a:pt x="2573" y="1"/>
                    <a:pt x="1656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661668" y="2652187"/>
              <a:ext cx="31778" cy="31778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60"/>
                    <a:pt x="739" y="3298"/>
                    <a:pt x="1656" y="3298"/>
                  </a:cubicBezTo>
                  <a:cubicBezTo>
                    <a:pt x="2560" y="3298"/>
                    <a:pt x="3299" y="2560"/>
                    <a:pt x="3299" y="1655"/>
                  </a:cubicBezTo>
                  <a:cubicBezTo>
                    <a:pt x="3299" y="738"/>
                    <a:pt x="2560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3573943" y="2732110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5" y="1"/>
                  </a:moveTo>
                  <a:cubicBezTo>
                    <a:pt x="738" y="1"/>
                    <a:pt x="0" y="751"/>
                    <a:pt x="0" y="1656"/>
                  </a:cubicBezTo>
                  <a:cubicBezTo>
                    <a:pt x="0" y="2572"/>
                    <a:pt x="738" y="3311"/>
                    <a:pt x="1655" y="3311"/>
                  </a:cubicBezTo>
                  <a:cubicBezTo>
                    <a:pt x="2560" y="3311"/>
                    <a:pt x="3310" y="2572"/>
                    <a:pt x="3310" y="1656"/>
                  </a:cubicBezTo>
                  <a:cubicBezTo>
                    <a:pt x="3310" y="751"/>
                    <a:pt x="2560" y="1"/>
                    <a:pt x="1655" y="1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3470383" y="2781771"/>
              <a:ext cx="31893" cy="31893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0"/>
                  </a:moveTo>
                  <a:cubicBezTo>
                    <a:pt x="739" y="0"/>
                    <a:pt x="1" y="738"/>
                    <a:pt x="1" y="1655"/>
                  </a:cubicBezTo>
                  <a:cubicBezTo>
                    <a:pt x="1" y="2572"/>
                    <a:pt x="739" y="3310"/>
                    <a:pt x="1656" y="3310"/>
                  </a:cubicBezTo>
                  <a:cubicBezTo>
                    <a:pt x="2561" y="3310"/>
                    <a:pt x="3311" y="2572"/>
                    <a:pt x="3311" y="1655"/>
                  </a:cubicBezTo>
                  <a:cubicBezTo>
                    <a:pt x="3311" y="738"/>
                    <a:pt x="2561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3668660" y="2771677"/>
              <a:ext cx="31893" cy="31778"/>
            </a:xfrm>
            <a:custGeom>
              <a:avLst/>
              <a:gdLst/>
              <a:ahLst/>
              <a:cxnLst/>
              <a:rect l="l" t="t" r="r" b="b"/>
              <a:pathLst>
                <a:path w="3311" h="3299" extrusionOk="0">
                  <a:moveTo>
                    <a:pt x="1656" y="0"/>
                  </a:moveTo>
                  <a:cubicBezTo>
                    <a:pt x="751" y="0"/>
                    <a:pt x="1" y="739"/>
                    <a:pt x="1" y="1643"/>
                  </a:cubicBezTo>
                  <a:cubicBezTo>
                    <a:pt x="1" y="2560"/>
                    <a:pt x="751" y="3298"/>
                    <a:pt x="1656" y="3298"/>
                  </a:cubicBezTo>
                  <a:cubicBezTo>
                    <a:pt x="2573" y="3298"/>
                    <a:pt x="3311" y="2560"/>
                    <a:pt x="3311" y="1643"/>
                  </a:cubicBezTo>
                  <a:cubicBezTo>
                    <a:pt x="3311" y="739"/>
                    <a:pt x="2573" y="0"/>
                    <a:pt x="1656" y="0"/>
                  </a:cubicBez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3456967" y="2221691"/>
              <a:ext cx="210807" cy="164379"/>
            </a:xfrm>
            <a:custGeom>
              <a:avLst/>
              <a:gdLst/>
              <a:ahLst/>
              <a:cxnLst/>
              <a:rect l="l" t="t" r="r" b="b"/>
              <a:pathLst>
                <a:path w="21885" h="17065" extrusionOk="0">
                  <a:moveTo>
                    <a:pt x="5585" y="0"/>
                  </a:moveTo>
                  <a:cubicBezTo>
                    <a:pt x="5585" y="0"/>
                    <a:pt x="3120" y="441"/>
                    <a:pt x="1" y="1203"/>
                  </a:cubicBezTo>
                  <a:cubicBezTo>
                    <a:pt x="1371" y="6086"/>
                    <a:pt x="5182" y="17064"/>
                    <a:pt x="11961" y="17064"/>
                  </a:cubicBezTo>
                  <a:cubicBezTo>
                    <a:pt x="12190" y="17064"/>
                    <a:pt x="12422" y="17052"/>
                    <a:pt x="12657" y="17026"/>
                  </a:cubicBezTo>
                  <a:cubicBezTo>
                    <a:pt x="18753" y="16371"/>
                    <a:pt x="21039" y="7787"/>
                    <a:pt x="21885" y="2048"/>
                  </a:cubicBezTo>
                  <a:lnTo>
                    <a:pt x="18146" y="726"/>
                  </a:lnTo>
                  <a:cubicBezTo>
                    <a:pt x="18146" y="726"/>
                    <a:pt x="17083" y="1087"/>
                    <a:pt x="14595" y="1087"/>
                  </a:cubicBezTo>
                  <a:cubicBezTo>
                    <a:pt x="12585" y="1087"/>
                    <a:pt x="9645" y="852"/>
                    <a:pt x="558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3313282" y="2794042"/>
              <a:ext cx="525848" cy="600972"/>
            </a:xfrm>
            <a:custGeom>
              <a:avLst/>
              <a:gdLst/>
              <a:ahLst/>
              <a:cxnLst/>
              <a:rect l="l" t="t" r="r" b="b"/>
              <a:pathLst>
                <a:path w="54591" h="62390" extrusionOk="0">
                  <a:moveTo>
                    <a:pt x="43577" y="0"/>
                  </a:moveTo>
                  <a:cubicBezTo>
                    <a:pt x="38091" y="1619"/>
                    <a:pt x="32470" y="2179"/>
                    <a:pt x="27315" y="2179"/>
                  </a:cubicBezTo>
                  <a:cubicBezTo>
                    <a:pt x="19920" y="2179"/>
                    <a:pt x="13485" y="1026"/>
                    <a:pt x="9787" y="191"/>
                  </a:cubicBezTo>
                  <a:cubicBezTo>
                    <a:pt x="9502" y="1465"/>
                    <a:pt x="9204" y="2774"/>
                    <a:pt x="8894" y="4120"/>
                  </a:cubicBezTo>
                  <a:cubicBezTo>
                    <a:pt x="8763" y="4667"/>
                    <a:pt x="8632" y="5215"/>
                    <a:pt x="8501" y="5763"/>
                  </a:cubicBezTo>
                  <a:cubicBezTo>
                    <a:pt x="8406" y="6191"/>
                    <a:pt x="8311" y="6620"/>
                    <a:pt x="8204" y="7049"/>
                  </a:cubicBezTo>
                  <a:cubicBezTo>
                    <a:pt x="8120" y="7370"/>
                    <a:pt x="8049" y="7703"/>
                    <a:pt x="7966" y="8037"/>
                  </a:cubicBezTo>
                  <a:cubicBezTo>
                    <a:pt x="7358" y="10585"/>
                    <a:pt x="6727" y="13168"/>
                    <a:pt x="6120" y="15740"/>
                  </a:cubicBezTo>
                  <a:cubicBezTo>
                    <a:pt x="5894" y="16716"/>
                    <a:pt x="5668" y="17693"/>
                    <a:pt x="5453" y="18645"/>
                  </a:cubicBezTo>
                  <a:cubicBezTo>
                    <a:pt x="5406" y="18860"/>
                    <a:pt x="5358" y="19074"/>
                    <a:pt x="5311" y="19276"/>
                  </a:cubicBezTo>
                  <a:cubicBezTo>
                    <a:pt x="5156" y="19967"/>
                    <a:pt x="5013" y="20669"/>
                    <a:pt x="4858" y="21348"/>
                  </a:cubicBezTo>
                  <a:cubicBezTo>
                    <a:pt x="4418" y="23432"/>
                    <a:pt x="4037" y="25456"/>
                    <a:pt x="3715" y="27361"/>
                  </a:cubicBezTo>
                  <a:cubicBezTo>
                    <a:pt x="3537" y="28385"/>
                    <a:pt x="3394" y="29361"/>
                    <a:pt x="3286" y="30301"/>
                  </a:cubicBezTo>
                  <a:cubicBezTo>
                    <a:pt x="3203" y="30944"/>
                    <a:pt x="3132" y="31563"/>
                    <a:pt x="3084" y="32159"/>
                  </a:cubicBezTo>
                  <a:cubicBezTo>
                    <a:pt x="3060" y="32361"/>
                    <a:pt x="3036" y="32564"/>
                    <a:pt x="3025" y="32766"/>
                  </a:cubicBezTo>
                  <a:lnTo>
                    <a:pt x="2834" y="34254"/>
                  </a:lnTo>
                  <a:lnTo>
                    <a:pt x="2239" y="39124"/>
                  </a:lnTo>
                  <a:lnTo>
                    <a:pt x="1882" y="42089"/>
                  </a:lnTo>
                  <a:lnTo>
                    <a:pt x="1572" y="44565"/>
                  </a:lnTo>
                  <a:lnTo>
                    <a:pt x="1310" y="46661"/>
                  </a:lnTo>
                  <a:lnTo>
                    <a:pt x="798" y="50875"/>
                  </a:lnTo>
                  <a:lnTo>
                    <a:pt x="548" y="52852"/>
                  </a:lnTo>
                  <a:lnTo>
                    <a:pt x="429" y="53840"/>
                  </a:lnTo>
                  <a:lnTo>
                    <a:pt x="0" y="57340"/>
                  </a:lnTo>
                  <a:cubicBezTo>
                    <a:pt x="6747" y="60509"/>
                    <a:pt x="15833" y="62389"/>
                    <a:pt x="25239" y="62389"/>
                  </a:cubicBezTo>
                  <a:cubicBezTo>
                    <a:pt x="35520" y="62389"/>
                    <a:pt x="46184" y="60142"/>
                    <a:pt x="54591" y="54876"/>
                  </a:cubicBezTo>
                  <a:lnTo>
                    <a:pt x="54317" y="53233"/>
                  </a:lnTo>
                  <a:lnTo>
                    <a:pt x="53864" y="50494"/>
                  </a:lnTo>
                  <a:lnTo>
                    <a:pt x="53829" y="50280"/>
                  </a:lnTo>
                  <a:lnTo>
                    <a:pt x="52959" y="45089"/>
                  </a:lnTo>
                  <a:lnTo>
                    <a:pt x="52614" y="42993"/>
                  </a:lnTo>
                  <a:lnTo>
                    <a:pt x="52400" y="41731"/>
                  </a:lnTo>
                  <a:lnTo>
                    <a:pt x="51912" y="38802"/>
                  </a:lnTo>
                  <a:lnTo>
                    <a:pt x="50935" y="32945"/>
                  </a:lnTo>
                  <a:lnTo>
                    <a:pt x="50578" y="30801"/>
                  </a:lnTo>
                  <a:lnTo>
                    <a:pt x="50542" y="30611"/>
                  </a:lnTo>
                  <a:lnTo>
                    <a:pt x="50435" y="30159"/>
                  </a:lnTo>
                  <a:lnTo>
                    <a:pt x="49792" y="27289"/>
                  </a:lnTo>
                  <a:lnTo>
                    <a:pt x="48316" y="20836"/>
                  </a:lnTo>
                  <a:lnTo>
                    <a:pt x="47828" y="18669"/>
                  </a:lnTo>
                  <a:lnTo>
                    <a:pt x="47816" y="18610"/>
                  </a:lnTo>
                  <a:lnTo>
                    <a:pt x="47161" y="15788"/>
                  </a:lnTo>
                  <a:lnTo>
                    <a:pt x="45935" y="10335"/>
                  </a:lnTo>
                  <a:lnTo>
                    <a:pt x="45447" y="8239"/>
                  </a:lnTo>
                  <a:lnTo>
                    <a:pt x="45185" y="7084"/>
                  </a:lnTo>
                  <a:lnTo>
                    <a:pt x="44530" y="4179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3389998" y="2848663"/>
              <a:ext cx="365630" cy="62823"/>
            </a:xfrm>
            <a:custGeom>
              <a:avLst/>
              <a:gdLst/>
              <a:ahLst/>
              <a:cxnLst/>
              <a:rect l="l" t="t" r="r" b="b"/>
              <a:pathLst>
                <a:path w="37958" h="6522" extrusionOk="0">
                  <a:moveTo>
                    <a:pt x="1816" y="0"/>
                  </a:moveTo>
                  <a:cubicBezTo>
                    <a:pt x="1382" y="0"/>
                    <a:pt x="955" y="31"/>
                    <a:pt x="536" y="92"/>
                  </a:cubicBezTo>
                  <a:cubicBezTo>
                    <a:pt x="441" y="520"/>
                    <a:pt x="346" y="949"/>
                    <a:pt x="239" y="1378"/>
                  </a:cubicBezTo>
                  <a:cubicBezTo>
                    <a:pt x="155" y="1699"/>
                    <a:pt x="84" y="2032"/>
                    <a:pt x="1" y="2366"/>
                  </a:cubicBezTo>
                  <a:cubicBezTo>
                    <a:pt x="96" y="2342"/>
                    <a:pt x="203" y="2306"/>
                    <a:pt x="310" y="2282"/>
                  </a:cubicBezTo>
                  <a:cubicBezTo>
                    <a:pt x="799" y="2169"/>
                    <a:pt x="1306" y="2112"/>
                    <a:pt x="1831" y="2112"/>
                  </a:cubicBezTo>
                  <a:cubicBezTo>
                    <a:pt x="4005" y="2112"/>
                    <a:pt x="6487" y="3086"/>
                    <a:pt x="9240" y="5033"/>
                  </a:cubicBezTo>
                  <a:cubicBezTo>
                    <a:pt x="10764" y="6116"/>
                    <a:pt x="12145" y="6521"/>
                    <a:pt x="13419" y="6521"/>
                  </a:cubicBezTo>
                  <a:cubicBezTo>
                    <a:pt x="15407" y="6521"/>
                    <a:pt x="17134" y="5545"/>
                    <a:pt x="18741" y="4640"/>
                  </a:cubicBezTo>
                  <a:cubicBezTo>
                    <a:pt x="20454" y="3683"/>
                    <a:pt x="22096" y="2755"/>
                    <a:pt x="24097" y="2755"/>
                  </a:cubicBezTo>
                  <a:cubicBezTo>
                    <a:pt x="24933" y="2755"/>
                    <a:pt x="25832" y="2917"/>
                    <a:pt x="26825" y="3306"/>
                  </a:cubicBezTo>
                  <a:cubicBezTo>
                    <a:pt x="29518" y="4355"/>
                    <a:pt x="32273" y="5255"/>
                    <a:pt x="34789" y="5255"/>
                  </a:cubicBezTo>
                  <a:cubicBezTo>
                    <a:pt x="35901" y="5255"/>
                    <a:pt x="36966" y="5080"/>
                    <a:pt x="37958" y="4664"/>
                  </a:cubicBezTo>
                  <a:lnTo>
                    <a:pt x="37482" y="2568"/>
                  </a:lnTo>
                  <a:cubicBezTo>
                    <a:pt x="37458" y="2580"/>
                    <a:pt x="37446" y="2592"/>
                    <a:pt x="37422" y="2592"/>
                  </a:cubicBezTo>
                  <a:cubicBezTo>
                    <a:pt x="36668" y="2967"/>
                    <a:pt x="35814" y="3158"/>
                    <a:pt x="34798" y="3158"/>
                  </a:cubicBezTo>
                  <a:cubicBezTo>
                    <a:pt x="33008" y="3158"/>
                    <a:pt x="30717" y="2565"/>
                    <a:pt x="27587" y="1342"/>
                  </a:cubicBezTo>
                  <a:cubicBezTo>
                    <a:pt x="26330" y="851"/>
                    <a:pt x="25175" y="652"/>
                    <a:pt x="24108" y="652"/>
                  </a:cubicBezTo>
                  <a:cubicBezTo>
                    <a:pt x="21529" y="652"/>
                    <a:pt x="19465" y="1813"/>
                    <a:pt x="17705" y="2806"/>
                  </a:cubicBezTo>
                  <a:cubicBezTo>
                    <a:pt x="16150" y="3685"/>
                    <a:pt x="14851" y="4416"/>
                    <a:pt x="13446" y="4416"/>
                  </a:cubicBezTo>
                  <a:cubicBezTo>
                    <a:pt x="12528" y="4416"/>
                    <a:pt x="11564" y="4104"/>
                    <a:pt x="10454" y="3318"/>
                  </a:cubicBezTo>
                  <a:cubicBezTo>
                    <a:pt x="7338" y="1111"/>
                    <a:pt x="4441" y="0"/>
                    <a:pt x="1816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3325899" y="3208135"/>
              <a:ext cx="497519" cy="86827"/>
            </a:xfrm>
            <a:custGeom>
              <a:avLst/>
              <a:gdLst/>
              <a:ahLst/>
              <a:cxnLst/>
              <a:rect l="l" t="t" r="r" b="b"/>
              <a:pathLst>
                <a:path w="51650" h="9014" extrusionOk="0">
                  <a:moveTo>
                    <a:pt x="51304" y="0"/>
                  </a:moveTo>
                  <a:cubicBezTo>
                    <a:pt x="49459" y="298"/>
                    <a:pt x="47625" y="1001"/>
                    <a:pt x="45887" y="2286"/>
                  </a:cubicBezTo>
                  <a:cubicBezTo>
                    <a:pt x="42973" y="4453"/>
                    <a:pt x="41198" y="5376"/>
                    <a:pt x="38993" y="5376"/>
                  </a:cubicBezTo>
                  <a:cubicBezTo>
                    <a:pt x="37054" y="5376"/>
                    <a:pt x="34782" y="4662"/>
                    <a:pt x="31111" y="3453"/>
                  </a:cubicBezTo>
                  <a:cubicBezTo>
                    <a:pt x="29426" y="2895"/>
                    <a:pt x="27915" y="2669"/>
                    <a:pt x="26544" y="2669"/>
                  </a:cubicBezTo>
                  <a:cubicBezTo>
                    <a:pt x="23208" y="2669"/>
                    <a:pt x="20705" y="4008"/>
                    <a:pt x="18562" y="5156"/>
                  </a:cubicBezTo>
                  <a:cubicBezTo>
                    <a:pt x="16778" y="6108"/>
                    <a:pt x="15291" y="6904"/>
                    <a:pt x="13639" y="6904"/>
                  </a:cubicBezTo>
                  <a:cubicBezTo>
                    <a:pt x="12525" y="6904"/>
                    <a:pt x="11336" y="6541"/>
                    <a:pt x="9930" y="5620"/>
                  </a:cubicBezTo>
                  <a:cubicBezTo>
                    <a:pt x="5965" y="3013"/>
                    <a:pt x="2774" y="1882"/>
                    <a:pt x="262" y="1572"/>
                  </a:cubicBezTo>
                  <a:lnTo>
                    <a:pt x="0" y="3668"/>
                  </a:lnTo>
                  <a:cubicBezTo>
                    <a:pt x="2179" y="3941"/>
                    <a:pt x="5072" y="4942"/>
                    <a:pt x="8775" y="7382"/>
                  </a:cubicBezTo>
                  <a:cubicBezTo>
                    <a:pt x="10585" y="8573"/>
                    <a:pt x="12168" y="9013"/>
                    <a:pt x="13621" y="9013"/>
                  </a:cubicBezTo>
                  <a:cubicBezTo>
                    <a:pt x="15823" y="9013"/>
                    <a:pt x="17705" y="8001"/>
                    <a:pt x="19562" y="7013"/>
                  </a:cubicBezTo>
                  <a:cubicBezTo>
                    <a:pt x="21630" y="5904"/>
                    <a:pt x="23751" y="4764"/>
                    <a:pt x="26550" y="4764"/>
                  </a:cubicBezTo>
                  <a:cubicBezTo>
                    <a:pt x="27715" y="4764"/>
                    <a:pt x="28999" y="4962"/>
                    <a:pt x="30444" y="5442"/>
                  </a:cubicBezTo>
                  <a:cubicBezTo>
                    <a:pt x="34217" y="6692"/>
                    <a:pt x="36745" y="7467"/>
                    <a:pt x="39003" y="7467"/>
                  </a:cubicBezTo>
                  <a:cubicBezTo>
                    <a:pt x="41585" y="7467"/>
                    <a:pt x="43815" y="6454"/>
                    <a:pt x="47149" y="3977"/>
                  </a:cubicBezTo>
                  <a:cubicBezTo>
                    <a:pt x="48566" y="2929"/>
                    <a:pt x="50102" y="2346"/>
                    <a:pt x="51649" y="2096"/>
                  </a:cubicBezTo>
                  <a:lnTo>
                    <a:pt x="5130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3340578" y="3090706"/>
              <a:ext cx="463343" cy="82011"/>
            </a:xfrm>
            <a:custGeom>
              <a:avLst/>
              <a:gdLst/>
              <a:ahLst/>
              <a:cxnLst/>
              <a:rect l="l" t="t" r="r" b="b"/>
              <a:pathLst>
                <a:path w="48102" h="8514" extrusionOk="0">
                  <a:moveTo>
                    <a:pt x="47744" y="0"/>
                  </a:moveTo>
                  <a:cubicBezTo>
                    <a:pt x="46589" y="393"/>
                    <a:pt x="45458" y="977"/>
                    <a:pt x="44363" y="1786"/>
                  </a:cubicBezTo>
                  <a:cubicBezTo>
                    <a:pt x="41446" y="3955"/>
                    <a:pt x="39671" y="4881"/>
                    <a:pt x="37464" y="4881"/>
                  </a:cubicBezTo>
                  <a:cubicBezTo>
                    <a:pt x="35526" y="4881"/>
                    <a:pt x="33255" y="4167"/>
                    <a:pt x="29587" y="2953"/>
                  </a:cubicBezTo>
                  <a:cubicBezTo>
                    <a:pt x="27902" y="2395"/>
                    <a:pt x="26391" y="2169"/>
                    <a:pt x="25020" y="2169"/>
                  </a:cubicBezTo>
                  <a:cubicBezTo>
                    <a:pt x="21684" y="2169"/>
                    <a:pt x="19181" y="3508"/>
                    <a:pt x="17038" y="4656"/>
                  </a:cubicBezTo>
                  <a:cubicBezTo>
                    <a:pt x="15253" y="5609"/>
                    <a:pt x="13765" y="6409"/>
                    <a:pt x="12113" y="6409"/>
                  </a:cubicBezTo>
                  <a:cubicBezTo>
                    <a:pt x="10999" y="6409"/>
                    <a:pt x="9811" y="6045"/>
                    <a:pt x="8406" y="5120"/>
                  </a:cubicBezTo>
                  <a:cubicBezTo>
                    <a:pt x="5203" y="3001"/>
                    <a:pt x="2488" y="1870"/>
                    <a:pt x="238" y="1358"/>
                  </a:cubicBezTo>
                  <a:cubicBezTo>
                    <a:pt x="226" y="1560"/>
                    <a:pt x="202" y="1763"/>
                    <a:pt x="191" y="1965"/>
                  </a:cubicBezTo>
                  <a:lnTo>
                    <a:pt x="0" y="3453"/>
                  </a:lnTo>
                  <a:cubicBezTo>
                    <a:pt x="1953" y="3941"/>
                    <a:pt x="4346" y="4977"/>
                    <a:pt x="7251" y="6882"/>
                  </a:cubicBezTo>
                  <a:cubicBezTo>
                    <a:pt x="9061" y="8073"/>
                    <a:pt x="10644" y="8513"/>
                    <a:pt x="12097" y="8513"/>
                  </a:cubicBezTo>
                  <a:cubicBezTo>
                    <a:pt x="14299" y="8513"/>
                    <a:pt x="16181" y="7501"/>
                    <a:pt x="18038" y="6513"/>
                  </a:cubicBezTo>
                  <a:cubicBezTo>
                    <a:pt x="20103" y="5405"/>
                    <a:pt x="22221" y="4274"/>
                    <a:pt x="25013" y="4274"/>
                  </a:cubicBezTo>
                  <a:cubicBezTo>
                    <a:pt x="26182" y="4274"/>
                    <a:pt x="27469" y="4472"/>
                    <a:pt x="28920" y="4953"/>
                  </a:cubicBezTo>
                  <a:cubicBezTo>
                    <a:pt x="32696" y="6199"/>
                    <a:pt x="35224" y="6974"/>
                    <a:pt x="37484" y="6974"/>
                  </a:cubicBezTo>
                  <a:cubicBezTo>
                    <a:pt x="40064" y="6974"/>
                    <a:pt x="42293" y="5964"/>
                    <a:pt x="45625" y="3489"/>
                  </a:cubicBezTo>
                  <a:cubicBezTo>
                    <a:pt x="46423" y="2894"/>
                    <a:pt x="47244" y="2453"/>
                    <a:pt x="48101" y="2144"/>
                  </a:cubicBezTo>
                  <a:lnTo>
                    <a:pt x="4774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3360072" y="2973277"/>
              <a:ext cx="418609" cy="68824"/>
            </a:xfrm>
            <a:custGeom>
              <a:avLst/>
              <a:gdLst/>
              <a:ahLst/>
              <a:cxnLst/>
              <a:rect l="l" t="t" r="r" b="b"/>
              <a:pathLst>
                <a:path w="43458" h="7145" extrusionOk="0">
                  <a:moveTo>
                    <a:pt x="42958" y="1"/>
                  </a:moveTo>
                  <a:cubicBezTo>
                    <a:pt x="42755" y="131"/>
                    <a:pt x="42541" y="274"/>
                    <a:pt x="42339" y="429"/>
                  </a:cubicBezTo>
                  <a:cubicBezTo>
                    <a:pt x="39425" y="2589"/>
                    <a:pt x="37650" y="3513"/>
                    <a:pt x="35445" y="3513"/>
                  </a:cubicBezTo>
                  <a:cubicBezTo>
                    <a:pt x="33506" y="3513"/>
                    <a:pt x="31235" y="2799"/>
                    <a:pt x="27563" y="1584"/>
                  </a:cubicBezTo>
                  <a:cubicBezTo>
                    <a:pt x="25883" y="1031"/>
                    <a:pt x="24375" y="807"/>
                    <a:pt x="23007" y="807"/>
                  </a:cubicBezTo>
                  <a:cubicBezTo>
                    <a:pt x="19662" y="807"/>
                    <a:pt x="17152" y="2146"/>
                    <a:pt x="15014" y="3287"/>
                  </a:cubicBezTo>
                  <a:cubicBezTo>
                    <a:pt x="13232" y="4245"/>
                    <a:pt x="11747" y="5038"/>
                    <a:pt x="10098" y="5038"/>
                  </a:cubicBezTo>
                  <a:cubicBezTo>
                    <a:pt x="8982" y="5038"/>
                    <a:pt x="7791" y="4674"/>
                    <a:pt x="6382" y="3751"/>
                  </a:cubicBezTo>
                  <a:cubicBezTo>
                    <a:pt x="4179" y="2298"/>
                    <a:pt x="2203" y="1298"/>
                    <a:pt x="453" y="667"/>
                  </a:cubicBezTo>
                  <a:cubicBezTo>
                    <a:pt x="298" y="1358"/>
                    <a:pt x="155" y="2060"/>
                    <a:pt x="0" y="2739"/>
                  </a:cubicBezTo>
                  <a:cubicBezTo>
                    <a:pt x="1524" y="3322"/>
                    <a:pt x="3262" y="4215"/>
                    <a:pt x="5227" y="5513"/>
                  </a:cubicBezTo>
                  <a:cubicBezTo>
                    <a:pt x="7037" y="6704"/>
                    <a:pt x="8620" y="7144"/>
                    <a:pt x="10073" y="7144"/>
                  </a:cubicBezTo>
                  <a:cubicBezTo>
                    <a:pt x="12275" y="7144"/>
                    <a:pt x="14157" y="6144"/>
                    <a:pt x="16014" y="5144"/>
                  </a:cubicBezTo>
                  <a:cubicBezTo>
                    <a:pt x="18081" y="4043"/>
                    <a:pt x="20202" y="2907"/>
                    <a:pt x="22999" y="2907"/>
                  </a:cubicBezTo>
                  <a:cubicBezTo>
                    <a:pt x="24166" y="2907"/>
                    <a:pt x="25449" y="3104"/>
                    <a:pt x="26896" y="3584"/>
                  </a:cubicBezTo>
                  <a:cubicBezTo>
                    <a:pt x="30667" y="4828"/>
                    <a:pt x="33196" y="5603"/>
                    <a:pt x="35457" y="5603"/>
                  </a:cubicBezTo>
                  <a:cubicBezTo>
                    <a:pt x="38001" y="5603"/>
                    <a:pt x="40205" y="4622"/>
                    <a:pt x="43458" y="2227"/>
                  </a:cubicBezTo>
                  <a:lnTo>
                    <a:pt x="42970" y="60"/>
                  </a:lnTo>
                  <a:lnTo>
                    <a:pt x="42958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313282" y="3280382"/>
              <a:ext cx="525848" cy="114588"/>
            </a:xfrm>
            <a:custGeom>
              <a:avLst/>
              <a:gdLst/>
              <a:ahLst/>
              <a:cxnLst/>
              <a:rect l="l" t="t" r="r" b="b"/>
              <a:pathLst>
                <a:path w="54591" h="11896" extrusionOk="0">
                  <a:moveTo>
                    <a:pt x="53864" y="0"/>
                  </a:moveTo>
                  <a:cubicBezTo>
                    <a:pt x="49530" y="2632"/>
                    <a:pt x="40636" y="6763"/>
                    <a:pt x="27301" y="6870"/>
                  </a:cubicBezTo>
                  <a:cubicBezTo>
                    <a:pt x="27051" y="6872"/>
                    <a:pt x="26803" y="6873"/>
                    <a:pt x="26556" y="6873"/>
                  </a:cubicBezTo>
                  <a:cubicBezTo>
                    <a:pt x="12893" y="6873"/>
                    <a:pt x="4314" y="3995"/>
                    <a:pt x="548" y="2358"/>
                  </a:cubicBezTo>
                  <a:lnTo>
                    <a:pt x="429" y="3358"/>
                  </a:lnTo>
                  <a:lnTo>
                    <a:pt x="0" y="6846"/>
                  </a:lnTo>
                  <a:cubicBezTo>
                    <a:pt x="6752" y="10015"/>
                    <a:pt x="15839" y="11895"/>
                    <a:pt x="25243" y="11895"/>
                  </a:cubicBezTo>
                  <a:cubicBezTo>
                    <a:pt x="35524" y="11895"/>
                    <a:pt x="46184" y="9648"/>
                    <a:pt x="54591" y="4382"/>
                  </a:cubicBezTo>
                  <a:lnTo>
                    <a:pt x="54317" y="2739"/>
                  </a:lnTo>
                  <a:lnTo>
                    <a:pt x="53864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3339201" y="1727087"/>
              <a:ext cx="474006" cy="466897"/>
            </a:xfrm>
            <a:custGeom>
              <a:avLst/>
              <a:gdLst/>
              <a:ahLst/>
              <a:cxnLst/>
              <a:rect l="l" t="t" r="r" b="b"/>
              <a:pathLst>
                <a:path w="49209" h="48471" extrusionOk="0">
                  <a:moveTo>
                    <a:pt x="24609" y="1"/>
                  </a:moveTo>
                  <a:cubicBezTo>
                    <a:pt x="23685" y="1"/>
                    <a:pt x="22759" y="370"/>
                    <a:pt x="22074" y="1108"/>
                  </a:cubicBezTo>
                  <a:cubicBezTo>
                    <a:pt x="21401" y="1828"/>
                    <a:pt x="20480" y="2214"/>
                    <a:pt x="19542" y="2214"/>
                  </a:cubicBezTo>
                  <a:cubicBezTo>
                    <a:pt x="19055" y="2214"/>
                    <a:pt x="18562" y="2110"/>
                    <a:pt x="18098" y="1894"/>
                  </a:cubicBezTo>
                  <a:cubicBezTo>
                    <a:pt x="17630" y="1681"/>
                    <a:pt x="17140" y="1581"/>
                    <a:pt x="16660" y="1581"/>
                  </a:cubicBezTo>
                  <a:cubicBezTo>
                    <a:pt x="15259" y="1581"/>
                    <a:pt x="13933" y="2433"/>
                    <a:pt x="13419" y="3834"/>
                  </a:cubicBezTo>
                  <a:cubicBezTo>
                    <a:pt x="12908" y="5204"/>
                    <a:pt x="11605" y="6098"/>
                    <a:pt x="10161" y="6098"/>
                  </a:cubicBezTo>
                  <a:cubicBezTo>
                    <a:pt x="10124" y="6098"/>
                    <a:pt x="10086" y="6098"/>
                    <a:pt x="10049" y="6097"/>
                  </a:cubicBezTo>
                  <a:lnTo>
                    <a:pt x="10037" y="6097"/>
                  </a:lnTo>
                  <a:cubicBezTo>
                    <a:pt x="9989" y="6095"/>
                    <a:pt x="9940" y="6094"/>
                    <a:pt x="9892" y="6094"/>
                  </a:cubicBezTo>
                  <a:cubicBezTo>
                    <a:pt x="7958" y="6094"/>
                    <a:pt x="6384" y="7717"/>
                    <a:pt x="6465" y="9668"/>
                  </a:cubicBezTo>
                  <a:lnTo>
                    <a:pt x="6465" y="9680"/>
                  </a:lnTo>
                  <a:cubicBezTo>
                    <a:pt x="6513" y="11169"/>
                    <a:pt x="5608" y="12526"/>
                    <a:pt x="4215" y="13050"/>
                  </a:cubicBezTo>
                  <a:cubicBezTo>
                    <a:pt x="2322" y="13740"/>
                    <a:pt x="1429" y="15895"/>
                    <a:pt x="2274" y="17729"/>
                  </a:cubicBezTo>
                  <a:cubicBezTo>
                    <a:pt x="2893" y="19086"/>
                    <a:pt x="2572" y="20682"/>
                    <a:pt x="1477" y="21694"/>
                  </a:cubicBezTo>
                  <a:lnTo>
                    <a:pt x="1477" y="21706"/>
                  </a:lnTo>
                  <a:cubicBezTo>
                    <a:pt x="0" y="23075"/>
                    <a:pt x="0" y="25397"/>
                    <a:pt x="1477" y="26766"/>
                  </a:cubicBezTo>
                  <a:lnTo>
                    <a:pt x="1477" y="26778"/>
                  </a:lnTo>
                  <a:cubicBezTo>
                    <a:pt x="2572" y="27790"/>
                    <a:pt x="2893" y="29385"/>
                    <a:pt x="2274" y="30742"/>
                  </a:cubicBezTo>
                  <a:cubicBezTo>
                    <a:pt x="1429" y="32576"/>
                    <a:pt x="2322" y="34731"/>
                    <a:pt x="4215" y="35433"/>
                  </a:cubicBezTo>
                  <a:cubicBezTo>
                    <a:pt x="5608" y="35945"/>
                    <a:pt x="6513" y="37303"/>
                    <a:pt x="6465" y="38791"/>
                  </a:cubicBezTo>
                  <a:lnTo>
                    <a:pt x="6465" y="38803"/>
                  </a:lnTo>
                  <a:cubicBezTo>
                    <a:pt x="6384" y="40773"/>
                    <a:pt x="7968" y="42389"/>
                    <a:pt x="9912" y="42389"/>
                  </a:cubicBezTo>
                  <a:cubicBezTo>
                    <a:pt x="9953" y="42389"/>
                    <a:pt x="9995" y="42388"/>
                    <a:pt x="10037" y="42387"/>
                  </a:cubicBezTo>
                  <a:lnTo>
                    <a:pt x="10049" y="42387"/>
                  </a:lnTo>
                  <a:cubicBezTo>
                    <a:pt x="10095" y="42385"/>
                    <a:pt x="10141" y="42384"/>
                    <a:pt x="10187" y="42384"/>
                  </a:cubicBezTo>
                  <a:cubicBezTo>
                    <a:pt x="11621" y="42384"/>
                    <a:pt x="12911" y="43276"/>
                    <a:pt x="13419" y="44637"/>
                  </a:cubicBezTo>
                  <a:cubicBezTo>
                    <a:pt x="13933" y="46038"/>
                    <a:pt x="15259" y="46891"/>
                    <a:pt x="16660" y="46891"/>
                  </a:cubicBezTo>
                  <a:cubicBezTo>
                    <a:pt x="17140" y="46891"/>
                    <a:pt x="17630" y="46791"/>
                    <a:pt x="18098" y="46578"/>
                  </a:cubicBezTo>
                  <a:cubicBezTo>
                    <a:pt x="18562" y="46362"/>
                    <a:pt x="19055" y="46257"/>
                    <a:pt x="19542" y="46257"/>
                  </a:cubicBezTo>
                  <a:cubicBezTo>
                    <a:pt x="20480" y="46257"/>
                    <a:pt x="21401" y="46643"/>
                    <a:pt x="22074" y="47364"/>
                  </a:cubicBezTo>
                  <a:cubicBezTo>
                    <a:pt x="22759" y="48102"/>
                    <a:pt x="23685" y="48471"/>
                    <a:pt x="24609" y="48471"/>
                  </a:cubicBezTo>
                  <a:cubicBezTo>
                    <a:pt x="25533" y="48471"/>
                    <a:pt x="26456" y="48102"/>
                    <a:pt x="27135" y="47364"/>
                  </a:cubicBezTo>
                  <a:lnTo>
                    <a:pt x="27146" y="47364"/>
                  </a:lnTo>
                  <a:cubicBezTo>
                    <a:pt x="27812" y="46643"/>
                    <a:pt x="28735" y="46257"/>
                    <a:pt x="29672" y="46257"/>
                  </a:cubicBezTo>
                  <a:cubicBezTo>
                    <a:pt x="30160" y="46257"/>
                    <a:pt x="30651" y="46362"/>
                    <a:pt x="31111" y="46578"/>
                  </a:cubicBezTo>
                  <a:lnTo>
                    <a:pt x="31123" y="46578"/>
                  </a:lnTo>
                  <a:cubicBezTo>
                    <a:pt x="31588" y="46791"/>
                    <a:pt x="32075" y="46891"/>
                    <a:pt x="32554" y="46891"/>
                  </a:cubicBezTo>
                  <a:cubicBezTo>
                    <a:pt x="33950" y="46891"/>
                    <a:pt x="35279" y="46038"/>
                    <a:pt x="35802" y="44637"/>
                  </a:cubicBezTo>
                  <a:cubicBezTo>
                    <a:pt x="36298" y="43276"/>
                    <a:pt x="37588" y="42384"/>
                    <a:pt x="39032" y="42384"/>
                  </a:cubicBezTo>
                  <a:cubicBezTo>
                    <a:pt x="39079" y="42384"/>
                    <a:pt x="39125" y="42385"/>
                    <a:pt x="39172" y="42387"/>
                  </a:cubicBezTo>
                  <a:cubicBezTo>
                    <a:pt x="39214" y="42388"/>
                    <a:pt x="39256" y="42389"/>
                    <a:pt x="39298" y="42389"/>
                  </a:cubicBezTo>
                  <a:cubicBezTo>
                    <a:pt x="41252" y="42389"/>
                    <a:pt x="42825" y="40773"/>
                    <a:pt x="42756" y="38803"/>
                  </a:cubicBezTo>
                  <a:lnTo>
                    <a:pt x="42756" y="38791"/>
                  </a:lnTo>
                  <a:cubicBezTo>
                    <a:pt x="42696" y="37303"/>
                    <a:pt x="43601" y="35945"/>
                    <a:pt x="45006" y="35433"/>
                  </a:cubicBezTo>
                  <a:cubicBezTo>
                    <a:pt x="46887" y="34731"/>
                    <a:pt x="47780" y="32576"/>
                    <a:pt x="46947" y="30742"/>
                  </a:cubicBezTo>
                  <a:cubicBezTo>
                    <a:pt x="46327" y="29385"/>
                    <a:pt x="46637" y="27790"/>
                    <a:pt x="47732" y="26778"/>
                  </a:cubicBezTo>
                  <a:lnTo>
                    <a:pt x="47744" y="26766"/>
                  </a:lnTo>
                  <a:cubicBezTo>
                    <a:pt x="49209" y="25397"/>
                    <a:pt x="49209" y="23075"/>
                    <a:pt x="47744" y="21706"/>
                  </a:cubicBezTo>
                  <a:lnTo>
                    <a:pt x="47732" y="21694"/>
                  </a:lnTo>
                  <a:cubicBezTo>
                    <a:pt x="46637" y="20682"/>
                    <a:pt x="46327" y="19086"/>
                    <a:pt x="46947" y="17729"/>
                  </a:cubicBezTo>
                  <a:cubicBezTo>
                    <a:pt x="47780" y="15895"/>
                    <a:pt x="46887" y="13740"/>
                    <a:pt x="45006" y="13050"/>
                  </a:cubicBezTo>
                  <a:cubicBezTo>
                    <a:pt x="43601" y="12526"/>
                    <a:pt x="42696" y="11169"/>
                    <a:pt x="42756" y="9680"/>
                  </a:cubicBezTo>
                  <a:lnTo>
                    <a:pt x="42756" y="9668"/>
                  </a:lnTo>
                  <a:cubicBezTo>
                    <a:pt x="42825" y="7717"/>
                    <a:pt x="41262" y="6094"/>
                    <a:pt x="39317" y="6094"/>
                  </a:cubicBezTo>
                  <a:cubicBezTo>
                    <a:pt x="39269" y="6094"/>
                    <a:pt x="39220" y="6095"/>
                    <a:pt x="39172" y="6097"/>
                  </a:cubicBezTo>
                  <a:cubicBezTo>
                    <a:pt x="39134" y="6098"/>
                    <a:pt x="39096" y="6098"/>
                    <a:pt x="39059" y="6098"/>
                  </a:cubicBezTo>
                  <a:cubicBezTo>
                    <a:pt x="37604" y="6098"/>
                    <a:pt x="36301" y="5204"/>
                    <a:pt x="35802" y="3834"/>
                  </a:cubicBezTo>
                  <a:cubicBezTo>
                    <a:pt x="35279" y="2433"/>
                    <a:pt x="33950" y="1581"/>
                    <a:pt x="32554" y="1581"/>
                  </a:cubicBezTo>
                  <a:cubicBezTo>
                    <a:pt x="32075" y="1581"/>
                    <a:pt x="31588" y="1681"/>
                    <a:pt x="31123" y="1894"/>
                  </a:cubicBezTo>
                  <a:lnTo>
                    <a:pt x="31111" y="1894"/>
                  </a:lnTo>
                  <a:cubicBezTo>
                    <a:pt x="30651" y="2110"/>
                    <a:pt x="30160" y="2214"/>
                    <a:pt x="29672" y="2214"/>
                  </a:cubicBezTo>
                  <a:cubicBezTo>
                    <a:pt x="28735" y="2214"/>
                    <a:pt x="27812" y="1828"/>
                    <a:pt x="27146" y="1108"/>
                  </a:cubicBezTo>
                  <a:lnTo>
                    <a:pt x="27135" y="1108"/>
                  </a:lnTo>
                  <a:cubicBezTo>
                    <a:pt x="26456" y="370"/>
                    <a:pt x="25533" y="1"/>
                    <a:pt x="24609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3505366" y="2100169"/>
              <a:ext cx="130405" cy="151616"/>
            </a:xfrm>
            <a:custGeom>
              <a:avLst/>
              <a:gdLst/>
              <a:ahLst/>
              <a:cxnLst/>
              <a:rect l="l" t="t" r="r" b="b"/>
              <a:pathLst>
                <a:path w="13538" h="15740" extrusionOk="0">
                  <a:moveTo>
                    <a:pt x="9123" y="1"/>
                  </a:moveTo>
                  <a:cubicBezTo>
                    <a:pt x="8840" y="1"/>
                    <a:pt x="8557" y="20"/>
                    <a:pt x="8275" y="56"/>
                  </a:cubicBezTo>
                  <a:cubicBezTo>
                    <a:pt x="7227" y="354"/>
                    <a:pt x="6156" y="723"/>
                    <a:pt x="5156" y="1092"/>
                  </a:cubicBezTo>
                  <a:cubicBezTo>
                    <a:pt x="2858" y="2283"/>
                    <a:pt x="941" y="4152"/>
                    <a:pt x="0" y="5164"/>
                  </a:cubicBezTo>
                  <a:cubicBezTo>
                    <a:pt x="703" y="7664"/>
                    <a:pt x="1084" y="10462"/>
                    <a:pt x="536" y="14046"/>
                  </a:cubicBezTo>
                  <a:cubicBezTo>
                    <a:pt x="2618" y="15173"/>
                    <a:pt x="4721" y="15739"/>
                    <a:pt x="6845" y="15739"/>
                  </a:cubicBezTo>
                  <a:cubicBezTo>
                    <a:pt x="8668" y="15739"/>
                    <a:pt x="10506" y="15322"/>
                    <a:pt x="12359" y="14486"/>
                  </a:cubicBezTo>
                  <a:cubicBezTo>
                    <a:pt x="12085" y="11212"/>
                    <a:pt x="12169" y="8771"/>
                    <a:pt x="12478" y="6616"/>
                  </a:cubicBezTo>
                  <a:cubicBezTo>
                    <a:pt x="12716" y="4973"/>
                    <a:pt x="13085" y="3497"/>
                    <a:pt x="13538" y="1949"/>
                  </a:cubicBezTo>
                  <a:cubicBezTo>
                    <a:pt x="12136" y="537"/>
                    <a:pt x="10624" y="1"/>
                    <a:pt x="912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3505366" y="2100169"/>
              <a:ext cx="130405" cy="135298"/>
            </a:xfrm>
            <a:custGeom>
              <a:avLst/>
              <a:gdLst/>
              <a:ahLst/>
              <a:cxnLst/>
              <a:rect l="l" t="t" r="r" b="b"/>
              <a:pathLst>
                <a:path w="13538" h="14046" extrusionOk="0">
                  <a:moveTo>
                    <a:pt x="9123" y="1"/>
                  </a:moveTo>
                  <a:cubicBezTo>
                    <a:pt x="8840" y="1"/>
                    <a:pt x="8557" y="20"/>
                    <a:pt x="8275" y="56"/>
                  </a:cubicBezTo>
                  <a:cubicBezTo>
                    <a:pt x="7227" y="354"/>
                    <a:pt x="6156" y="723"/>
                    <a:pt x="5156" y="1092"/>
                  </a:cubicBezTo>
                  <a:cubicBezTo>
                    <a:pt x="2858" y="2283"/>
                    <a:pt x="929" y="4152"/>
                    <a:pt x="0" y="5164"/>
                  </a:cubicBezTo>
                  <a:cubicBezTo>
                    <a:pt x="703" y="7664"/>
                    <a:pt x="1084" y="10462"/>
                    <a:pt x="536" y="14046"/>
                  </a:cubicBezTo>
                  <a:cubicBezTo>
                    <a:pt x="6811" y="13379"/>
                    <a:pt x="10502" y="9593"/>
                    <a:pt x="12478" y="6616"/>
                  </a:cubicBezTo>
                  <a:cubicBezTo>
                    <a:pt x="12716" y="4973"/>
                    <a:pt x="13085" y="3497"/>
                    <a:pt x="13538" y="1949"/>
                  </a:cubicBezTo>
                  <a:cubicBezTo>
                    <a:pt x="12136" y="537"/>
                    <a:pt x="10624" y="1"/>
                    <a:pt x="9123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3381734" y="1984059"/>
              <a:ext cx="70317" cy="104580"/>
            </a:xfrm>
            <a:custGeom>
              <a:avLst/>
              <a:gdLst/>
              <a:ahLst/>
              <a:cxnLst/>
              <a:rect l="l" t="t" r="r" b="b"/>
              <a:pathLst>
                <a:path w="7300" h="10857" extrusionOk="0">
                  <a:moveTo>
                    <a:pt x="3250" y="0"/>
                  </a:moveTo>
                  <a:cubicBezTo>
                    <a:pt x="2680" y="0"/>
                    <a:pt x="2102" y="228"/>
                    <a:pt x="1609" y="872"/>
                  </a:cubicBezTo>
                  <a:cubicBezTo>
                    <a:pt x="0" y="2997"/>
                    <a:pt x="1374" y="10857"/>
                    <a:pt x="5946" y="10857"/>
                  </a:cubicBezTo>
                  <a:cubicBezTo>
                    <a:pt x="6111" y="10857"/>
                    <a:pt x="6281" y="10846"/>
                    <a:pt x="6455" y="10825"/>
                  </a:cubicBezTo>
                  <a:cubicBezTo>
                    <a:pt x="6455" y="10825"/>
                    <a:pt x="7300" y="5991"/>
                    <a:pt x="5943" y="1312"/>
                  </a:cubicBezTo>
                  <a:cubicBezTo>
                    <a:pt x="5943" y="1312"/>
                    <a:pt x="4619" y="0"/>
                    <a:pt x="325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3672677" y="1949790"/>
              <a:ext cx="125" cy="356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0"/>
                  </a:moveTo>
                  <a:cubicBezTo>
                    <a:pt x="12" y="24"/>
                    <a:pt x="12" y="36"/>
                    <a:pt x="12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3406169" y="1859801"/>
              <a:ext cx="268833" cy="330549"/>
            </a:xfrm>
            <a:custGeom>
              <a:avLst/>
              <a:gdLst/>
              <a:ahLst/>
              <a:cxnLst/>
              <a:rect l="l" t="t" r="r" b="b"/>
              <a:pathLst>
                <a:path w="27909" h="34316" extrusionOk="0">
                  <a:moveTo>
                    <a:pt x="14255" y="1"/>
                  </a:moveTo>
                  <a:cubicBezTo>
                    <a:pt x="14020" y="1"/>
                    <a:pt x="13781" y="4"/>
                    <a:pt x="13538" y="9"/>
                  </a:cubicBezTo>
                  <a:cubicBezTo>
                    <a:pt x="6215" y="164"/>
                    <a:pt x="2834" y="4688"/>
                    <a:pt x="1453" y="7415"/>
                  </a:cubicBezTo>
                  <a:cubicBezTo>
                    <a:pt x="953" y="8415"/>
                    <a:pt x="643" y="9510"/>
                    <a:pt x="548" y="10629"/>
                  </a:cubicBezTo>
                  <a:cubicBezTo>
                    <a:pt x="536" y="10820"/>
                    <a:pt x="536" y="10951"/>
                    <a:pt x="548" y="10951"/>
                  </a:cubicBezTo>
                  <a:cubicBezTo>
                    <a:pt x="500" y="12332"/>
                    <a:pt x="0" y="30882"/>
                    <a:pt x="9656" y="33775"/>
                  </a:cubicBezTo>
                  <a:cubicBezTo>
                    <a:pt x="10879" y="34143"/>
                    <a:pt x="12051" y="34316"/>
                    <a:pt x="13168" y="34316"/>
                  </a:cubicBezTo>
                  <a:cubicBezTo>
                    <a:pt x="18781" y="34316"/>
                    <a:pt x="23009" y="29944"/>
                    <a:pt x="25432" y="23917"/>
                  </a:cubicBezTo>
                  <a:cubicBezTo>
                    <a:pt x="25575" y="23548"/>
                    <a:pt x="25706" y="23190"/>
                    <a:pt x="25837" y="22821"/>
                  </a:cubicBezTo>
                  <a:cubicBezTo>
                    <a:pt x="25873" y="22714"/>
                    <a:pt x="25908" y="22619"/>
                    <a:pt x="25944" y="22524"/>
                  </a:cubicBezTo>
                  <a:cubicBezTo>
                    <a:pt x="26075" y="22155"/>
                    <a:pt x="26194" y="21774"/>
                    <a:pt x="26301" y="21393"/>
                  </a:cubicBezTo>
                  <a:cubicBezTo>
                    <a:pt x="27421" y="17654"/>
                    <a:pt x="27909" y="13463"/>
                    <a:pt x="27682" y="9379"/>
                  </a:cubicBezTo>
                  <a:cubicBezTo>
                    <a:pt x="27682" y="9379"/>
                    <a:pt x="27587" y="7593"/>
                    <a:pt x="27587" y="7569"/>
                  </a:cubicBezTo>
                  <a:cubicBezTo>
                    <a:pt x="26878" y="4420"/>
                    <a:pt x="23822" y="1"/>
                    <a:pt x="14255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3629440" y="1979368"/>
              <a:ext cx="80932" cy="100737"/>
            </a:xfrm>
            <a:custGeom>
              <a:avLst/>
              <a:gdLst/>
              <a:ahLst/>
              <a:cxnLst/>
              <a:rect l="l" t="t" r="r" b="b"/>
              <a:pathLst>
                <a:path w="8402" h="10458" extrusionOk="0">
                  <a:moveTo>
                    <a:pt x="5004" y="0"/>
                  </a:moveTo>
                  <a:cubicBezTo>
                    <a:pt x="3546" y="0"/>
                    <a:pt x="2025" y="835"/>
                    <a:pt x="2025" y="835"/>
                  </a:cubicBezTo>
                  <a:cubicBezTo>
                    <a:pt x="1" y="5276"/>
                    <a:pt x="930" y="10312"/>
                    <a:pt x="930" y="10312"/>
                  </a:cubicBezTo>
                  <a:cubicBezTo>
                    <a:pt x="1293" y="10411"/>
                    <a:pt x="1644" y="10458"/>
                    <a:pt x="1983" y="10458"/>
                  </a:cubicBezTo>
                  <a:cubicBezTo>
                    <a:pt x="6152" y="10458"/>
                    <a:pt x="8402" y="3414"/>
                    <a:pt x="7168" y="1168"/>
                  </a:cubicBezTo>
                  <a:cubicBezTo>
                    <a:pt x="6675" y="281"/>
                    <a:pt x="5850" y="0"/>
                    <a:pt x="5004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3629219" y="2074789"/>
              <a:ext cx="25805" cy="15373"/>
            </a:xfrm>
            <a:custGeom>
              <a:avLst/>
              <a:gdLst/>
              <a:ahLst/>
              <a:cxnLst/>
              <a:rect l="l" t="t" r="r" b="b"/>
              <a:pathLst>
                <a:path w="2679" h="1596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1298"/>
                    <a:pt x="1572" y="1584"/>
                    <a:pt x="2274" y="1596"/>
                  </a:cubicBezTo>
                  <a:cubicBezTo>
                    <a:pt x="2417" y="1227"/>
                    <a:pt x="2548" y="869"/>
                    <a:pt x="2679" y="500"/>
                  </a:cubicBezTo>
                  <a:lnTo>
                    <a:pt x="2679" y="500"/>
                  </a:lnTo>
                  <a:cubicBezTo>
                    <a:pt x="2493" y="559"/>
                    <a:pt x="2293" y="583"/>
                    <a:pt x="2090" y="583"/>
                  </a:cubicBezTo>
                  <a:cubicBezTo>
                    <a:pt x="1092" y="5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3387051" y="1808185"/>
              <a:ext cx="326715" cy="239252"/>
            </a:xfrm>
            <a:custGeom>
              <a:avLst/>
              <a:gdLst/>
              <a:ahLst/>
              <a:cxnLst/>
              <a:rect l="l" t="t" r="r" b="b"/>
              <a:pathLst>
                <a:path w="33918" h="24838" extrusionOk="0">
                  <a:moveTo>
                    <a:pt x="17763" y="1"/>
                  </a:moveTo>
                  <a:cubicBezTo>
                    <a:pt x="11444" y="1"/>
                    <a:pt x="4827" y="3642"/>
                    <a:pt x="2152" y="9452"/>
                  </a:cubicBezTo>
                  <a:cubicBezTo>
                    <a:pt x="1" y="14098"/>
                    <a:pt x="1981" y="24838"/>
                    <a:pt x="3061" y="24838"/>
                  </a:cubicBezTo>
                  <a:cubicBezTo>
                    <a:pt x="3141" y="24838"/>
                    <a:pt x="3215" y="24779"/>
                    <a:pt x="3283" y="24656"/>
                  </a:cubicBezTo>
                  <a:cubicBezTo>
                    <a:pt x="4283" y="22858"/>
                    <a:pt x="3021" y="19358"/>
                    <a:pt x="4355" y="16024"/>
                  </a:cubicBezTo>
                  <a:cubicBezTo>
                    <a:pt x="4474" y="15714"/>
                    <a:pt x="4581" y="15417"/>
                    <a:pt x="4664" y="15131"/>
                  </a:cubicBezTo>
                  <a:cubicBezTo>
                    <a:pt x="4966" y="14144"/>
                    <a:pt x="5849" y="13577"/>
                    <a:pt x="6755" y="13577"/>
                  </a:cubicBezTo>
                  <a:cubicBezTo>
                    <a:pt x="7281" y="13577"/>
                    <a:pt x="7815" y="13768"/>
                    <a:pt x="8248" y="14179"/>
                  </a:cubicBezTo>
                  <a:cubicBezTo>
                    <a:pt x="12308" y="18036"/>
                    <a:pt x="17523" y="21489"/>
                    <a:pt x="17523" y="21489"/>
                  </a:cubicBezTo>
                  <a:cubicBezTo>
                    <a:pt x="20750" y="23418"/>
                    <a:pt x="23405" y="24156"/>
                    <a:pt x="24964" y="24156"/>
                  </a:cubicBezTo>
                  <a:cubicBezTo>
                    <a:pt x="26119" y="24156"/>
                    <a:pt x="27858" y="22822"/>
                    <a:pt x="28501" y="20596"/>
                  </a:cubicBezTo>
                  <a:cubicBezTo>
                    <a:pt x="29132" y="18358"/>
                    <a:pt x="31001" y="17786"/>
                    <a:pt x="31001" y="17786"/>
                  </a:cubicBezTo>
                  <a:cubicBezTo>
                    <a:pt x="31001" y="17786"/>
                    <a:pt x="33918" y="8928"/>
                    <a:pt x="26488" y="2915"/>
                  </a:cubicBezTo>
                  <a:cubicBezTo>
                    <a:pt x="24008" y="911"/>
                    <a:pt x="20923" y="1"/>
                    <a:pt x="1776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3398137" y="1806673"/>
              <a:ext cx="302441" cy="182478"/>
            </a:xfrm>
            <a:custGeom>
              <a:avLst/>
              <a:gdLst/>
              <a:ahLst/>
              <a:cxnLst/>
              <a:rect l="l" t="t" r="r" b="b"/>
              <a:pathLst>
                <a:path w="31398" h="18944" extrusionOk="0">
                  <a:moveTo>
                    <a:pt x="15562" y="0"/>
                  </a:moveTo>
                  <a:cubicBezTo>
                    <a:pt x="14384" y="24"/>
                    <a:pt x="13217" y="120"/>
                    <a:pt x="12062" y="274"/>
                  </a:cubicBezTo>
                  <a:cubicBezTo>
                    <a:pt x="11479" y="358"/>
                    <a:pt x="10895" y="477"/>
                    <a:pt x="10312" y="620"/>
                  </a:cubicBezTo>
                  <a:cubicBezTo>
                    <a:pt x="9740" y="774"/>
                    <a:pt x="9169" y="953"/>
                    <a:pt x="8609" y="1179"/>
                  </a:cubicBezTo>
                  <a:cubicBezTo>
                    <a:pt x="7502" y="1620"/>
                    <a:pt x="6442" y="2215"/>
                    <a:pt x="5514" y="2977"/>
                  </a:cubicBezTo>
                  <a:cubicBezTo>
                    <a:pt x="4573" y="3715"/>
                    <a:pt x="3751" y="4608"/>
                    <a:pt x="3073" y="5573"/>
                  </a:cubicBezTo>
                  <a:cubicBezTo>
                    <a:pt x="1715" y="7525"/>
                    <a:pt x="906" y="9775"/>
                    <a:pt x="453" y="12050"/>
                  </a:cubicBezTo>
                  <a:cubicBezTo>
                    <a:pt x="239" y="13193"/>
                    <a:pt x="108" y="14347"/>
                    <a:pt x="61" y="15490"/>
                  </a:cubicBezTo>
                  <a:cubicBezTo>
                    <a:pt x="1" y="16645"/>
                    <a:pt x="13" y="17800"/>
                    <a:pt x="144" y="18943"/>
                  </a:cubicBezTo>
                  <a:lnTo>
                    <a:pt x="322" y="18931"/>
                  </a:lnTo>
                  <a:cubicBezTo>
                    <a:pt x="287" y="16657"/>
                    <a:pt x="537" y="14371"/>
                    <a:pt x="1096" y="12192"/>
                  </a:cubicBezTo>
                  <a:cubicBezTo>
                    <a:pt x="1644" y="10014"/>
                    <a:pt x="2525" y="7906"/>
                    <a:pt x="3859" y="6144"/>
                  </a:cubicBezTo>
                  <a:cubicBezTo>
                    <a:pt x="4525" y="5275"/>
                    <a:pt x="5299" y="4489"/>
                    <a:pt x="6180" y="3834"/>
                  </a:cubicBezTo>
                  <a:cubicBezTo>
                    <a:pt x="7049" y="3191"/>
                    <a:pt x="8026" y="2679"/>
                    <a:pt x="9038" y="2286"/>
                  </a:cubicBezTo>
                  <a:cubicBezTo>
                    <a:pt x="9550" y="2108"/>
                    <a:pt x="10074" y="1953"/>
                    <a:pt x="10609" y="1822"/>
                  </a:cubicBezTo>
                  <a:cubicBezTo>
                    <a:pt x="11145" y="1703"/>
                    <a:pt x="11681" y="1608"/>
                    <a:pt x="12229" y="1548"/>
                  </a:cubicBezTo>
                  <a:cubicBezTo>
                    <a:pt x="13256" y="1416"/>
                    <a:pt x="14295" y="1345"/>
                    <a:pt x="15324" y="1345"/>
                  </a:cubicBezTo>
                  <a:cubicBezTo>
                    <a:pt x="15403" y="1345"/>
                    <a:pt x="15483" y="1345"/>
                    <a:pt x="15562" y="1346"/>
                  </a:cubicBezTo>
                  <a:cubicBezTo>
                    <a:pt x="17789" y="1346"/>
                    <a:pt x="20003" y="1691"/>
                    <a:pt x="22016" y="2513"/>
                  </a:cubicBezTo>
                  <a:cubicBezTo>
                    <a:pt x="24028" y="3322"/>
                    <a:pt x="25802" y="4656"/>
                    <a:pt x="27076" y="6394"/>
                  </a:cubicBezTo>
                  <a:cubicBezTo>
                    <a:pt x="27719" y="7263"/>
                    <a:pt x="28255" y="8216"/>
                    <a:pt x="28671" y="9216"/>
                  </a:cubicBezTo>
                  <a:cubicBezTo>
                    <a:pt x="29088" y="10228"/>
                    <a:pt x="29398" y="11276"/>
                    <a:pt x="29600" y="12359"/>
                  </a:cubicBezTo>
                  <a:cubicBezTo>
                    <a:pt x="29969" y="14217"/>
                    <a:pt x="30029" y="16133"/>
                    <a:pt x="29874" y="18038"/>
                  </a:cubicBezTo>
                  <a:cubicBezTo>
                    <a:pt x="30338" y="18181"/>
                    <a:pt x="30767" y="18455"/>
                    <a:pt x="31076" y="18931"/>
                  </a:cubicBezTo>
                  <a:cubicBezTo>
                    <a:pt x="31398" y="16681"/>
                    <a:pt x="31398" y="14371"/>
                    <a:pt x="30993" y="12097"/>
                  </a:cubicBezTo>
                  <a:cubicBezTo>
                    <a:pt x="30791" y="10930"/>
                    <a:pt x="30457" y="9775"/>
                    <a:pt x="30005" y="8668"/>
                  </a:cubicBezTo>
                  <a:cubicBezTo>
                    <a:pt x="29552" y="7561"/>
                    <a:pt x="28969" y="6489"/>
                    <a:pt x="28243" y="5525"/>
                  </a:cubicBezTo>
                  <a:cubicBezTo>
                    <a:pt x="27516" y="4561"/>
                    <a:pt x="26659" y="3691"/>
                    <a:pt x="25695" y="2953"/>
                  </a:cubicBezTo>
                  <a:cubicBezTo>
                    <a:pt x="24730" y="2227"/>
                    <a:pt x="23659" y="1644"/>
                    <a:pt x="22540" y="1191"/>
                  </a:cubicBezTo>
                  <a:cubicBezTo>
                    <a:pt x="21432" y="739"/>
                    <a:pt x="20265" y="441"/>
                    <a:pt x="19099" y="251"/>
                  </a:cubicBezTo>
                  <a:cubicBezTo>
                    <a:pt x="18503" y="155"/>
                    <a:pt x="17920" y="96"/>
                    <a:pt x="17325" y="48"/>
                  </a:cubicBezTo>
                  <a:cubicBezTo>
                    <a:pt x="16741" y="12"/>
                    <a:pt x="16146" y="0"/>
                    <a:pt x="15562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3141839" y="2204604"/>
              <a:ext cx="230188" cy="204267"/>
            </a:xfrm>
            <a:custGeom>
              <a:avLst/>
              <a:gdLst/>
              <a:ahLst/>
              <a:cxnLst/>
              <a:rect l="l" t="t" r="r" b="b"/>
              <a:pathLst>
                <a:path w="23897" h="21206" extrusionOk="0">
                  <a:moveTo>
                    <a:pt x="1" y="0"/>
                  </a:moveTo>
                  <a:cubicBezTo>
                    <a:pt x="1" y="1"/>
                    <a:pt x="4275" y="5168"/>
                    <a:pt x="5037" y="15562"/>
                  </a:cubicBezTo>
                  <a:cubicBezTo>
                    <a:pt x="10121" y="17800"/>
                    <a:pt x="17134" y="20562"/>
                    <a:pt x="23896" y="21205"/>
                  </a:cubicBezTo>
                  <a:lnTo>
                    <a:pt x="21598" y="6918"/>
                  </a:lnTo>
                  <a:cubicBezTo>
                    <a:pt x="21598" y="6918"/>
                    <a:pt x="20270" y="7746"/>
                    <a:pt x="17561" y="7746"/>
                  </a:cubicBezTo>
                  <a:cubicBezTo>
                    <a:pt x="14056" y="7746"/>
                    <a:pt x="8240" y="6360"/>
                    <a:pt x="1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3619809" y="2583629"/>
              <a:ext cx="149448" cy="129865"/>
            </a:xfrm>
            <a:custGeom>
              <a:avLst/>
              <a:gdLst/>
              <a:ahLst/>
              <a:cxnLst/>
              <a:rect l="l" t="t" r="r" b="b"/>
              <a:pathLst>
                <a:path w="15515" h="13482" extrusionOk="0">
                  <a:moveTo>
                    <a:pt x="6101" y="1"/>
                  </a:moveTo>
                  <a:cubicBezTo>
                    <a:pt x="5254" y="1"/>
                    <a:pt x="4499" y="138"/>
                    <a:pt x="3977" y="498"/>
                  </a:cubicBezTo>
                  <a:cubicBezTo>
                    <a:pt x="2334" y="1629"/>
                    <a:pt x="10609" y="3868"/>
                    <a:pt x="10609" y="3868"/>
                  </a:cubicBezTo>
                  <a:cubicBezTo>
                    <a:pt x="10609" y="3868"/>
                    <a:pt x="7585" y="3279"/>
                    <a:pt x="5008" y="3279"/>
                  </a:cubicBezTo>
                  <a:cubicBezTo>
                    <a:pt x="3884" y="3279"/>
                    <a:pt x="2845" y="3391"/>
                    <a:pt x="2180" y="3713"/>
                  </a:cubicBezTo>
                  <a:cubicBezTo>
                    <a:pt x="1" y="4761"/>
                    <a:pt x="9050" y="7106"/>
                    <a:pt x="9050" y="7106"/>
                  </a:cubicBezTo>
                  <a:cubicBezTo>
                    <a:pt x="9050" y="7106"/>
                    <a:pt x="7080" y="6867"/>
                    <a:pt x="5257" y="6867"/>
                  </a:cubicBezTo>
                  <a:cubicBezTo>
                    <a:pt x="3729" y="6867"/>
                    <a:pt x="2303" y="7035"/>
                    <a:pt x="2227" y="7654"/>
                  </a:cubicBezTo>
                  <a:cubicBezTo>
                    <a:pt x="2132" y="8463"/>
                    <a:pt x="8657" y="10559"/>
                    <a:pt x="8657" y="10559"/>
                  </a:cubicBezTo>
                  <a:cubicBezTo>
                    <a:pt x="8657" y="10559"/>
                    <a:pt x="4013" y="10642"/>
                    <a:pt x="4204" y="11178"/>
                  </a:cubicBezTo>
                  <a:cubicBezTo>
                    <a:pt x="4751" y="12762"/>
                    <a:pt x="7966" y="12893"/>
                    <a:pt x="7966" y="12893"/>
                  </a:cubicBezTo>
                  <a:cubicBezTo>
                    <a:pt x="7966" y="12893"/>
                    <a:pt x="8490" y="12976"/>
                    <a:pt x="10323" y="13381"/>
                  </a:cubicBezTo>
                  <a:cubicBezTo>
                    <a:pt x="10639" y="13451"/>
                    <a:pt x="10924" y="13482"/>
                    <a:pt x="11179" y="13482"/>
                  </a:cubicBezTo>
                  <a:cubicBezTo>
                    <a:pt x="12085" y="13482"/>
                    <a:pt x="12615" y="13096"/>
                    <a:pt x="12848" y="12762"/>
                  </a:cubicBezTo>
                  <a:cubicBezTo>
                    <a:pt x="13431" y="11928"/>
                    <a:pt x="14550" y="10357"/>
                    <a:pt x="14836" y="8321"/>
                  </a:cubicBezTo>
                  <a:cubicBezTo>
                    <a:pt x="15515" y="3344"/>
                    <a:pt x="12455" y="1403"/>
                    <a:pt x="12455" y="1403"/>
                  </a:cubicBezTo>
                  <a:cubicBezTo>
                    <a:pt x="12455" y="1403"/>
                    <a:pt x="8807" y="1"/>
                    <a:pt x="6101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3729561" y="2558413"/>
              <a:ext cx="27414" cy="52276"/>
            </a:xfrm>
            <a:custGeom>
              <a:avLst/>
              <a:gdLst/>
              <a:ahLst/>
              <a:cxnLst/>
              <a:rect l="l" t="t" r="r" b="b"/>
              <a:pathLst>
                <a:path w="2846" h="5427" extrusionOk="0">
                  <a:moveTo>
                    <a:pt x="1626" y="1"/>
                  </a:moveTo>
                  <a:cubicBezTo>
                    <a:pt x="1597" y="1"/>
                    <a:pt x="1571" y="11"/>
                    <a:pt x="1548" y="33"/>
                  </a:cubicBezTo>
                  <a:cubicBezTo>
                    <a:pt x="595" y="1771"/>
                    <a:pt x="381" y="2842"/>
                    <a:pt x="0" y="5212"/>
                  </a:cubicBezTo>
                  <a:lnTo>
                    <a:pt x="1250" y="5426"/>
                  </a:lnTo>
                  <a:cubicBezTo>
                    <a:pt x="1250" y="5426"/>
                    <a:pt x="2846" y="2830"/>
                    <a:pt x="2346" y="949"/>
                  </a:cubicBezTo>
                  <a:cubicBezTo>
                    <a:pt x="2271" y="684"/>
                    <a:pt x="1865" y="1"/>
                    <a:pt x="1626" y="1"/>
                  </a:cubicBezTo>
                  <a:close/>
                </a:path>
              </a:pathLst>
            </a:custGeom>
            <a:solidFill>
              <a:srgbClr val="FF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3764996" y="2276736"/>
              <a:ext cx="304503" cy="350604"/>
            </a:xfrm>
            <a:custGeom>
              <a:avLst/>
              <a:gdLst/>
              <a:ahLst/>
              <a:cxnLst/>
              <a:rect l="l" t="t" r="r" b="b"/>
              <a:pathLst>
                <a:path w="31612" h="36398" extrusionOk="0">
                  <a:moveTo>
                    <a:pt x="26265" y="0"/>
                  </a:moveTo>
                  <a:cubicBezTo>
                    <a:pt x="26265" y="0"/>
                    <a:pt x="24444" y="4405"/>
                    <a:pt x="22205" y="9918"/>
                  </a:cubicBezTo>
                  <a:cubicBezTo>
                    <a:pt x="19967" y="15431"/>
                    <a:pt x="16466" y="22300"/>
                    <a:pt x="16466" y="22300"/>
                  </a:cubicBezTo>
                  <a:cubicBezTo>
                    <a:pt x="11168" y="15442"/>
                    <a:pt x="4024" y="1286"/>
                    <a:pt x="4024" y="1286"/>
                  </a:cubicBezTo>
                  <a:cubicBezTo>
                    <a:pt x="1869" y="9930"/>
                    <a:pt x="988" y="10489"/>
                    <a:pt x="0" y="16550"/>
                  </a:cubicBezTo>
                  <a:cubicBezTo>
                    <a:pt x="5239" y="31373"/>
                    <a:pt x="17764" y="36397"/>
                    <a:pt x="17764" y="36397"/>
                  </a:cubicBezTo>
                  <a:cubicBezTo>
                    <a:pt x="28801" y="26396"/>
                    <a:pt x="31611" y="1857"/>
                    <a:pt x="31611" y="1857"/>
                  </a:cubicBezTo>
                  <a:lnTo>
                    <a:pt x="26265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3953063" y="2074674"/>
              <a:ext cx="150826" cy="226287"/>
            </a:xfrm>
            <a:custGeom>
              <a:avLst/>
              <a:gdLst/>
              <a:ahLst/>
              <a:cxnLst/>
              <a:rect l="l" t="t" r="r" b="b"/>
              <a:pathLst>
                <a:path w="15658" h="23492" extrusionOk="0">
                  <a:moveTo>
                    <a:pt x="5168" y="1"/>
                  </a:moveTo>
                  <a:cubicBezTo>
                    <a:pt x="5043" y="1"/>
                    <a:pt x="4916" y="83"/>
                    <a:pt x="4787" y="262"/>
                  </a:cubicBezTo>
                  <a:cubicBezTo>
                    <a:pt x="3275" y="2358"/>
                    <a:pt x="4703" y="10013"/>
                    <a:pt x="4703" y="10013"/>
                  </a:cubicBezTo>
                  <a:cubicBezTo>
                    <a:pt x="2393" y="10299"/>
                    <a:pt x="0" y="12097"/>
                    <a:pt x="1501" y="14847"/>
                  </a:cubicBezTo>
                  <a:cubicBezTo>
                    <a:pt x="3013" y="17598"/>
                    <a:pt x="6215" y="21586"/>
                    <a:pt x="6215" y="21586"/>
                  </a:cubicBezTo>
                  <a:cubicBezTo>
                    <a:pt x="7668" y="23467"/>
                    <a:pt x="11704" y="23491"/>
                    <a:pt x="11704" y="23491"/>
                  </a:cubicBezTo>
                  <a:cubicBezTo>
                    <a:pt x="13335" y="21896"/>
                    <a:pt x="13657" y="18026"/>
                    <a:pt x="13728" y="16490"/>
                  </a:cubicBezTo>
                  <a:cubicBezTo>
                    <a:pt x="13740" y="16181"/>
                    <a:pt x="13740" y="15967"/>
                    <a:pt x="13740" y="15883"/>
                  </a:cubicBezTo>
                  <a:lnTo>
                    <a:pt x="13740" y="15848"/>
                  </a:lnTo>
                  <a:cubicBezTo>
                    <a:pt x="13740" y="15848"/>
                    <a:pt x="15657" y="15026"/>
                    <a:pt x="15086" y="11930"/>
                  </a:cubicBezTo>
                  <a:cubicBezTo>
                    <a:pt x="14693" y="9852"/>
                    <a:pt x="12296" y="9591"/>
                    <a:pt x="11118" y="9591"/>
                  </a:cubicBezTo>
                  <a:cubicBezTo>
                    <a:pt x="10724" y="9591"/>
                    <a:pt x="10466" y="9621"/>
                    <a:pt x="10466" y="9621"/>
                  </a:cubicBezTo>
                  <a:cubicBezTo>
                    <a:pt x="10466" y="9621"/>
                    <a:pt x="11782" y="221"/>
                    <a:pt x="10130" y="221"/>
                  </a:cubicBezTo>
                  <a:cubicBezTo>
                    <a:pt x="10067" y="221"/>
                    <a:pt x="10001" y="235"/>
                    <a:pt x="9930" y="262"/>
                  </a:cubicBezTo>
                  <a:cubicBezTo>
                    <a:pt x="7978" y="1024"/>
                    <a:pt x="7489" y="9347"/>
                    <a:pt x="7489" y="9347"/>
                  </a:cubicBezTo>
                  <a:cubicBezTo>
                    <a:pt x="7489" y="9347"/>
                    <a:pt x="6494" y="1"/>
                    <a:pt x="516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4063836" y="2184908"/>
              <a:ext cx="21577" cy="48606"/>
            </a:xfrm>
            <a:custGeom>
              <a:avLst/>
              <a:gdLst/>
              <a:ahLst/>
              <a:cxnLst/>
              <a:rect l="l" t="t" r="r" b="b"/>
              <a:pathLst>
                <a:path w="2240" h="5046" extrusionOk="0">
                  <a:moveTo>
                    <a:pt x="817" y="1"/>
                  </a:moveTo>
                  <a:cubicBezTo>
                    <a:pt x="679" y="1"/>
                    <a:pt x="555" y="82"/>
                    <a:pt x="525" y="223"/>
                  </a:cubicBezTo>
                  <a:cubicBezTo>
                    <a:pt x="501" y="295"/>
                    <a:pt x="1" y="2164"/>
                    <a:pt x="263" y="3760"/>
                  </a:cubicBezTo>
                  <a:lnTo>
                    <a:pt x="275" y="3855"/>
                  </a:lnTo>
                  <a:cubicBezTo>
                    <a:pt x="334" y="4081"/>
                    <a:pt x="417" y="4272"/>
                    <a:pt x="548" y="4438"/>
                  </a:cubicBezTo>
                  <a:cubicBezTo>
                    <a:pt x="644" y="4569"/>
                    <a:pt x="763" y="4664"/>
                    <a:pt x="906" y="4760"/>
                  </a:cubicBezTo>
                  <a:cubicBezTo>
                    <a:pt x="1251" y="4986"/>
                    <a:pt x="1680" y="5045"/>
                    <a:pt x="2072" y="5045"/>
                  </a:cubicBezTo>
                  <a:lnTo>
                    <a:pt x="2227" y="5045"/>
                  </a:lnTo>
                  <a:cubicBezTo>
                    <a:pt x="2239" y="4736"/>
                    <a:pt x="2239" y="4522"/>
                    <a:pt x="2239" y="4438"/>
                  </a:cubicBezTo>
                  <a:lnTo>
                    <a:pt x="2239" y="4438"/>
                  </a:lnTo>
                  <a:cubicBezTo>
                    <a:pt x="2176" y="4442"/>
                    <a:pt x="2111" y="4445"/>
                    <a:pt x="2046" y="4445"/>
                  </a:cubicBezTo>
                  <a:cubicBezTo>
                    <a:pt x="1746" y="4445"/>
                    <a:pt x="1440" y="4395"/>
                    <a:pt x="1215" y="4248"/>
                  </a:cubicBezTo>
                  <a:cubicBezTo>
                    <a:pt x="1025" y="4117"/>
                    <a:pt x="906" y="3926"/>
                    <a:pt x="858" y="3664"/>
                  </a:cubicBezTo>
                  <a:cubicBezTo>
                    <a:pt x="620" y="2200"/>
                    <a:pt x="1096" y="402"/>
                    <a:pt x="1108" y="378"/>
                  </a:cubicBezTo>
                  <a:cubicBezTo>
                    <a:pt x="1144" y="212"/>
                    <a:pt x="1049" y="57"/>
                    <a:pt x="894" y="9"/>
                  </a:cubicBezTo>
                  <a:cubicBezTo>
                    <a:pt x="868" y="4"/>
                    <a:pt x="843" y="1"/>
                    <a:pt x="81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4037003" y="2183540"/>
              <a:ext cx="34879" cy="51004"/>
            </a:xfrm>
            <a:custGeom>
              <a:avLst/>
              <a:gdLst/>
              <a:ahLst/>
              <a:cxnLst/>
              <a:rect l="l" t="t" r="r" b="b"/>
              <a:pathLst>
                <a:path w="3621" h="5295" extrusionOk="0">
                  <a:moveTo>
                    <a:pt x="1017" y="1"/>
                  </a:moveTo>
                  <a:cubicBezTo>
                    <a:pt x="897" y="1"/>
                    <a:pt x="785" y="78"/>
                    <a:pt x="739" y="199"/>
                  </a:cubicBezTo>
                  <a:cubicBezTo>
                    <a:pt x="703" y="270"/>
                    <a:pt x="1" y="2211"/>
                    <a:pt x="477" y="3794"/>
                  </a:cubicBezTo>
                  <a:cubicBezTo>
                    <a:pt x="751" y="4664"/>
                    <a:pt x="1156" y="5164"/>
                    <a:pt x="1703" y="5271"/>
                  </a:cubicBezTo>
                  <a:cubicBezTo>
                    <a:pt x="1787" y="5283"/>
                    <a:pt x="1858" y="5295"/>
                    <a:pt x="1941" y="5295"/>
                  </a:cubicBezTo>
                  <a:cubicBezTo>
                    <a:pt x="2739" y="5295"/>
                    <a:pt x="3430" y="4497"/>
                    <a:pt x="3513" y="4390"/>
                  </a:cubicBezTo>
                  <a:cubicBezTo>
                    <a:pt x="3620" y="4271"/>
                    <a:pt x="3596" y="4080"/>
                    <a:pt x="3465" y="3973"/>
                  </a:cubicBezTo>
                  <a:cubicBezTo>
                    <a:pt x="3412" y="3925"/>
                    <a:pt x="3344" y="3901"/>
                    <a:pt x="3275" y="3901"/>
                  </a:cubicBezTo>
                  <a:cubicBezTo>
                    <a:pt x="3192" y="3901"/>
                    <a:pt x="3108" y="3937"/>
                    <a:pt x="3049" y="4009"/>
                  </a:cubicBezTo>
                  <a:cubicBezTo>
                    <a:pt x="2872" y="4219"/>
                    <a:pt x="2366" y="4696"/>
                    <a:pt x="1923" y="4696"/>
                  </a:cubicBezTo>
                  <a:cubicBezTo>
                    <a:pt x="1889" y="4696"/>
                    <a:pt x="1855" y="4693"/>
                    <a:pt x="1822" y="4687"/>
                  </a:cubicBezTo>
                  <a:cubicBezTo>
                    <a:pt x="1429" y="4604"/>
                    <a:pt x="1191" y="4056"/>
                    <a:pt x="1060" y="3616"/>
                  </a:cubicBezTo>
                  <a:cubicBezTo>
                    <a:pt x="632" y="2235"/>
                    <a:pt x="1298" y="425"/>
                    <a:pt x="1298" y="401"/>
                  </a:cubicBezTo>
                  <a:cubicBezTo>
                    <a:pt x="1358" y="246"/>
                    <a:pt x="1287" y="80"/>
                    <a:pt x="1120" y="20"/>
                  </a:cubicBezTo>
                  <a:cubicBezTo>
                    <a:pt x="1086" y="7"/>
                    <a:pt x="1051" y="1"/>
                    <a:pt x="101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3978519" y="2186719"/>
              <a:ext cx="49781" cy="31200"/>
            </a:xfrm>
            <a:custGeom>
              <a:avLst/>
              <a:gdLst/>
              <a:ahLst/>
              <a:cxnLst/>
              <a:rect l="l" t="t" r="r" b="b"/>
              <a:pathLst>
                <a:path w="5168" h="3239" extrusionOk="0">
                  <a:moveTo>
                    <a:pt x="4444" y="1"/>
                  </a:moveTo>
                  <a:cubicBezTo>
                    <a:pt x="4403" y="1"/>
                    <a:pt x="4362" y="8"/>
                    <a:pt x="4322" y="24"/>
                  </a:cubicBezTo>
                  <a:cubicBezTo>
                    <a:pt x="4168" y="95"/>
                    <a:pt x="4108" y="274"/>
                    <a:pt x="4180" y="428"/>
                  </a:cubicBezTo>
                  <a:cubicBezTo>
                    <a:pt x="4239" y="547"/>
                    <a:pt x="4703" y="1667"/>
                    <a:pt x="3513" y="2262"/>
                  </a:cubicBezTo>
                  <a:cubicBezTo>
                    <a:pt x="2915" y="2555"/>
                    <a:pt x="2258" y="2640"/>
                    <a:pt x="1702" y="2640"/>
                  </a:cubicBezTo>
                  <a:cubicBezTo>
                    <a:pt x="973" y="2640"/>
                    <a:pt x="419" y="2495"/>
                    <a:pt x="405" y="2488"/>
                  </a:cubicBezTo>
                  <a:cubicBezTo>
                    <a:pt x="383" y="2483"/>
                    <a:pt x="361" y="2481"/>
                    <a:pt x="339" y="2481"/>
                  </a:cubicBezTo>
                  <a:cubicBezTo>
                    <a:pt x="206" y="2481"/>
                    <a:pt x="77" y="2570"/>
                    <a:pt x="36" y="2702"/>
                  </a:cubicBezTo>
                  <a:cubicBezTo>
                    <a:pt x="1" y="2869"/>
                    <a:pt x="96" y="3024"/>
                    <a:pt x="251" y="3072"/>
                  </a:cubicBezTo>
                  <a:cubicBezTo>
                    <a:pt x="298" y="3083"/>
                    <a:pt x="893" y="3238"/>
                    <a:pt x="1691" y="3238"/>
                  </a:cubicBezTo>
                  <a:cubicBezTo>
                    <a:pt x="2322" y="3238"/>
                    <a:pt x="3072" y="3143"/>
                    <a:pt x="3775" y="2798"/>
                  </a:cubicBezTo>
                  <a:cubicBezTo>
                    <a:pt x="5168" y="2107"/>
                    <a:pt x="5001" y="786"/>
                    <a:pt x="4727" y="178"/>
                  </a:cubicBezTo>
                  <a:cubicBezTo>
                    <a:pt x="4674" y="63"/>
                    <a:pt x="4562" y="1"/>
                    <a:pt x="4444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4003629" y="2212117"/>
              <a:ext cx="31672" cy="41237"/>
            </a:xfrm>
            <a:custGeom>
              <a:avLst/>
              <a:gdLst/>
              <a:ahLst/>
              <a:cxnLst/>
              <a:rect l="l" t="t" r="r" b="b"/>
              <a:pathLst>
                <a:path w="3288" h="4281" extrusionOk="0">
                  <a:moveTo>
                    <a:pt x="343" y="0"/>
                  </a:moveTo>
                  <a:cubicBezTo>
                    <a:pt x="247" y="0"/>
                    <a:pt x="156" y="48"/>
                    <a:pt x="96" y="137"/>
                  </a:cubicBezTo>
                  <a:cubicBezTo>
                    <a:pt x="1" y="280"/>
                    <a:pt x="37" y="458"/>
                    <a:pt x="180" y="554"/>
                  </a:cubicBezTo>
                  <a:cubicBezTo>
                    <a:pt x="203" y="565"/>
                    <a:pt x="2132" y="1863"/>
                    <a:pt x="2656" y="4054"/>
                  </a:cubicBezTo>
                  <a:cubicBezTo>
                    <a:pt x="2692" y="4185"/>
                    <a:pt x="2811" y="4280"/>
                    <a:pt x="2954" y="4280"/>
                  </a:cubicBezTo>
                  <a:cubicBezTo>
                    <a:pt x="2978" y="4280"/>
                    <a:pt x="3001" y="4280"/>
                    <a:pt x="3025" y="4268"/>
                  </a:cubicBezTo>
                  <a:cubicBezTo>
                    <a:pt x="3180" y="4233"/>
                    <a:pt x="3287" y="4078"/>
                    <a:pt x="3239" y="3911"/>
                  </a:cubicBezTo>
                  <a:cubicBezTo>
                    <a:pt x="2656" y="1494"/>
                    <a:pt x="596" y="113"/>
                    <a:pt x="513" y="54"/>
                  </a:cubicBezTo>
                  <a:cubicBezTo>
                    <a:pt x="459" y="18"/>
                    <a:pt x="400" y="0"/>
                    <a:pt x="343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" name="Google Shape;1367;p21"/>
          <p:cNvSpPr txBox="1"/>
          <p:nvPr/>
        </p:nvSpPr>
        <p:spPr>
          <a:xfrm>
            <a:off x="625650" y="1681350"/>
            <a:ext cx="78927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50"/>
              <a:buFont typeface="Abel"/>
              <a:buAutoNum type="arabicPeriod"/>
            </a:pPr>
            <a:r>
              <a:rPr lang="es" sz="21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COL·LABORACIÓ AMB L’INSTITUT</a:t>
            </a:r>
            <a:endParaRPr sz="21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50"/>
              <a:buFont typeface="Abel"/>
              <a:buAutoNum type="arabicPeriod"/>
            </a:pPr>
            <a:r>
              <a:rPr lang="es" sz="21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ORGANITZACIÓ I PARTICIPACIÓ</a:t>
            </a:r>
            <a:endParaRPr sz="21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50"/>
              <a:buFont typeface="Abel"/>
              <a:buAutoNum type="arabicPeriod"/>
            </a:pPr>
            <a:r>
              <a:rPr lang="es" sz="215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RECICLATGE DE LLIBRES</a:t>
            </a:r>
            <a:endParaRPr sz="2150">
              <a:solidFill>
                <a:schemeClr val="accent3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368" name="Google Shape;1368;p21"/>
          <p:cNvGrpSpPr/>
          <p:nvPr/>
        </p:nvGrpSpPr>
        <p:grpSpPr>
          <a:xfrm rot="5400000" flipH="1">
            <a:off x="-1587947" y="2445815"/>
            <a:ext cx="2698264" cy="1391984"/>
            <a:chOff x="3861475" y="2176775"/>
            <a:chExt cx="1158600" cy="597700"/>
          </a:xfrm>
        </p:grpSpPr>
        <p:sp>
          <p:nvSpPr>
            <p:cNvPr id="1369" name="Google Shape;1369;p21"/>
            <p:cNvSpPr/>
            <p:nvPr/>
          </p:nvSpPr>
          <p:spPr>
            <a:xfrm>
              <a:off x="3861475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582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392510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3989475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405385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118200" y="2176775"/>
              <a:ext cx="260600" cy="597700"/>
            </a:xfrm>
            <a:custGeom>
              <a:avLst/>
              <a:gdLst/>
              <a:ahLst/>
              <a:cxnLst/>
              <a:rect l="l" t="t" r="r" b="b"/>
              <a:pathLst>
                <a:path w="10424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4182575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424620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43105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374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4439300" y="2176775"/>
              <a:ext cx="259675" cy="597700"/>
            </a:xfrm>
            <a:custGeom>
              <a:avLst/>
              <a:gdLst/>
              <a:ahLst/>
              <a:cxnLst/>
              <a:rect l="l" t="t" r="r" b="b"/>
              <a:pathLst>
                <a:path w="1038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581" y="23908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45029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456727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1" y="23908"/>
                  </a:lnTo>
                  <a:lnTo>
                    <a:pt x="611" y="23908"/>
                  </a:lnTo>
                  <a:lnTo>
                    <a:pt x="10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4631650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4696025" y="2176775"/>
              <a:ext cx="260425" cy="597700"/>
            </a:xfrm>
            <a:custGeom>
              <a:avLst/>
              <a:gdLst/>
              <a:ahLst/>
              <a:cxnLst/>
              <a:rect l="l" t="t" r="r" b="b"/>
              <a:pathLst>
                <a:path w="10417" h="23908" extrusionOk="0">
                  <a:moveTo>
                    <a:pt x="9806" y="1"/>
                  </a:moveTo>
                  <a:lnTo>
                    <a:pt x="0" y="23908"/>
                  </a:lnTo>
                  <a:lnTo>
                    <a:pt x="611" y="23908"/>
                  </a:lnTo>
                  <a:lnTo>
                    <a:pt x="104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4759450" y="2176775"/>
              <a:ext cx="260625" cy="597700"/>
            </a:xfrm>
            <a:custGeom>
              <a:avLst/>
              <a:gdLst/>
              <a:ahLst/>
              <a:cxnLst/>
              <a:rect l="l" t="t" r="r" b="b"/>
              <a:pathLst>
                <a:path w="10425" h="23908" extrusionOk="0">
                  <a:moveTo>
                    <a:pt x="9843" y="1"/>
                  </a:moveTo>
                  <a:lnTo>
                    <a:pt x="1" y="23908"/>
                  </a:lnTo>
                  <a:lnTo>
                    <a:pt x="619" y="23908"/>
                  </a:lnTo>
                  <a:lnTo>
                    <a:pt x="10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uman Rights Lesson Infographics by Slidesgo">
  <a:themeElements>
    <a:clrScheme name="Simple Light">
      <a:dk1>
        <a:srgbClr val="000000"/>
      </a:dk1>
      <a:lt1>
        <a:srgbClr val="FFFFFF"/>
      </a:lt1>
      <a:dk2>
        <a:srgbClr val="F27775"/>
      </a:dk2>
      <a:lt2>
        <a:srgbClr val="F99900"/>
      </a:lt2>
      <a:accent1>
        <a:srgbClr val="006D8C"/>
      </a:accent1>
      <a:accent2>
        <a:srgbClr val="FFE2E7"/>
      </a:accent2>
      <a:accent3>
        <a:srgbClr val="252D48"/>
      </a:accent3>
      <a:accent4>
        <a:srgbClr val="FFF0DB"/>
      </a:accent4>
      <a:accent5>
        <a:srgbClr val="00485E"/>
      </a:accent5>
      <a:accent6>
        <a:srgbClr val="252D48"/>
      </a:accent6>
      <a:hlink>
        <a:srgbClr val="DC6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Macintosh PowerPoint</Application>
  <PresentationFormat>Presentación en pantalla (16:9)</PresentationFormat>
  <Paragraphs>279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Fira Sans Extra Condensed Medium</vt:lpstr>
      <vt:lpstr>Arvo</vt:lpstr>
      <vt:lpstr>Abel</vt:lpstr>
      <vt:lpstr>IBM Plex Sans</vt:lpstr>
      <vt:lpstr>Lucida Sans</vt:lpstr>
      <vt:lpstr>Calibri</vt:lpstr>
      <vt:lpstr>Human Rights Lesson Infographics by Slidesgo</vt:lpstr>
      <vt:lpstr>L’AFA de l’INS Taradell </vt:lpstr>
      <vt:lpstr>Per què una AFA  a l’INS?  </vt:lpstr>
      <vt:lpstr>Per què una AFA? </vt:lpstr>
      <vt:lpstr> Per què una AFA a l'INS?  </vt:lpstr>
      <vt:lpstr>Qui som i què fem a l’AFA    </vt:lpstr>
      <vt:lpstr>  Qui som i què fem a l’AFA </vt:lpstr>
      <vt:lpstr>  Qui som i què fem a l’AFA </vt:lpstr>
      <vt:lpstr>Què fem des de l’AFA?  </vt:lpstr>
      <vt:lpstr>Què fem des de l’AFA?</vt:lpstr>
      <vt:lpstr>COL·LABORACIÓ AMB L’INSTITUT </vt:lpstr>
      <vt:lpstr>COL·LABORACIÓ AMB L’INSTITUT </vt:lpstr>
      <vt:lpstr>2. ORGANITZACIÓ I PARTICIPACIÓ </vt:lpstr>
      <vt:lpstr>2. ORGANITZACIÓ I PARTICIPACIÓ </vt:lpstr>
      <vt:lpstr>2. ORGANITZACIÓ I PARTICIPACIÓ </vt:lpstr>
      <vt:lpstr>3. RECICLATGE DE LLIBRES </vt:lpstr>
      <vt:lpstr>3. RECICLATGE DE LLIBRES </vt:lpstr>
      <vt:lpstr>3. RECICLATGE DE LLIBRES </vt:lpstr>
      <vt:lpstr>Com va aixó?</vt:lpstr>
      <vt:lpstr>Com ens organitzem?</vt:lpstr>
      <vt:lpstr>Reunions de l’AFA</vt:lpstr>
      <vt:lpstr>Balanç comptable curs 2023 - 24  </vt:lpstr>
      <vt:lpstr>Balanç comptable </vt:lpstr>
      <vt:lpstr>Balanç comptable </vt:lpstr>
      <vt:lpstr>Balanç comptable </vt:lpstr>
      <vt:lpstr>L’AFA i el blog    </vt:lpstr>
      <vt:lpstr>Què publiquem al blog? </vt:lpstr>
      <vt:lpstr>Presentación de PowerPoint</vt:lpstr>
      <vt:lpstr>Presentación de PowerPoint</vt:lpstr>
      <vt:lpstr>Els canals de comunicació i xarxes socials</vt:lpstr>
      <vt:lpstr>Canals de comunicació </vt:lpstr>
      <vt:lpstr>Xarxes socials </vt:lpstr>
      <vt:lpstr>L’AFA ho som tots i totes</vt:lpstr>
      <vt:lpstr>Que tingueu un molt bon curs 2023-24!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L’AFA de l’INS Taradell </dc:title>
  <cp:lastModifiedBy>rosa gallifa mas</cp:lastModifiedBy>
  <cp:revision>1</cp:revision>
  <dcterms:modified xsi:type="dcterms:W3CDTF">2023-11-19T17:30:43Z</dcterms:modified>
</cp:coreProperties>
</file>